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9050000" cy="14287500"/>
  <p:notesSz cx="19050000" cy="14287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34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10795000" y="0"/>
            <a:ext cx="8255000" cy="7159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4763" y="0"/>
            <a:ext cx="8255000" cy="7159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43F16F-55F6-448C-BDA1-D4BE026EE10A}" type="datetimeFigureOut">
              <a:rPr lang="he-IL" smtClean="0"/>
              <a:t>כ"ט/שבט/תשפ"ה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310313" y="1785938"/>
            <a:ext cx="6429375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1905000" y="6875463"/>
            <a:ext cx="15240000" cy="562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10795000" y="13571538"/>
            <a:ext cx="8255000" cy="71596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4763" y="13571538"/>
            <a:ext cx="8255000" cy="71596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C7B073-1117-4189-A075-4668DDD93C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745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B073-1117-4189-A075-4668DDD93CA8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108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381250" y="2338256"/>
            <a:ext cx="14287500" cy="4974167"/>
          </a:xfrm>
        </p:spPr>
        <p:txBody>
          <a:bodyPr anchor="b"/>
          <a:lstStyle>
            <a:lvl1pPr algn="ctr">
              <a:defRPr sz="9375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381250" y="7504246"/>
            <a:ext cx="14287500" cy="3449504"/>
          </a:xfrm>
        </p:spPr>
        <p:txBody>
          <a:bodyPr/>
          <a:lstStyle>
            <a:lvl1pPr marL="0" indent="0" algn="ctr">
              <a:buNone/>
              <a:defRPr sz="3750"/>
            </a:lvl1pPr>
            <a:lvl2pPr marL="714375" indent="0" algn="ctr">
              <a:buNone/>
              <a:defRPr sz="3125"/>
            </a:lvl2pPr>
            <a:lvl3pPr marL="1428750" indent="0" algn="ctr">
              <a:buNone/>
              <a:defRPr sz="2813"/>
            </a:lvl3pPr>
            <a:lvl4pPr marL="2143125" indent="0" algn="ctr">
              <a:buNone/>
              <a:defRPr sz="2500"/>
            </a:lvl4pPr>
            <a:lvl5pPr marL="2857500" indent="0" algn="ctr">
              <a:buNone/>
              <a:defRPr sz="2500"/>
            </a:lvl5pPr>
            <a:lvl6pPr marL="3571875" indent="0" algn="ctr">
              <a:buNone/>
              <a:defRPr sz="2500"/>
            </a:lvl6pPr>
            <a:lvl7pPr marL="4286250" indent="0" algn="ctr">
              <a:buNone/>
              <a:defRPr sz="2500"/>
            </a:lvl7pPr>
            <a:lvl8pPr marL="5000625" indent="0" algn="ctr">
              <a:buNone/>
              <a:defRPr sz="2500"/>
            </a:lvl8pPr>
            <a:lvl9pPr marL="5715000" indent="0" algn="ctr">
              <a:buNone/>
              <a:defRPr sz="25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79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0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3632656" y="760677"/>
            <a:ext cx="4107656" cy="12107996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309687" y="760677"/>
            <a:ext cx="12084844" cy="12107996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521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25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715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9766" y="3561955"/>
            <a:ext cx="16430625" cy="5943202"/>
          </a:xfrm>
        </p:spPr>
        <p:txBody>
          <a:bodyPr anchor="b"/>
          <a:lstStyle>
            <a:lvl1pPr>
              <a:defRPr sz="9375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9766" y="9561382"/>
            <a:ext cx="16430625" cy="3125390"/>
          </a:xfrm>
        </p:spPr>
        <p:txBody>
          <a:bodyPr/>
          <a:lstStyle>
            <a:lvl1pPr marL="0" indent="0">
              <a:buNone/>
              <a:defRPr sz="3750">
                <a:solidFill>
                  <a:schemeClr val="tx1">
                    <a:tint val="75000"/>
                  </a:schemeClr>
                </a:solidFill>
              </a:defRPr>
            </a:lvl1pPr>
            <a:lvl2pPr marL="714375" indent="0">
              <a:buNone/>
              <a:defRPr sz="3125">
                <a:solidFill>
                  <a:schemeClr val="tx1">
                    <a:tint val="75000"/>
                  </a:schemeClr>
                </a:solidFill>
              </a:defRPr>
            </a:lvl2pPr>
            <a:lvl3pPr marL="1428750" indent="0">
              <a:buNone/>
              <a:defRPr sz="2813">
                <a:solidFill>
                  <a:schemeClr val="tx1">
                    <a:tint val="75000"/>
                  </a:schemeClr>
                </a:solidFill>
              </a:defRPr>
            </a:lvl3pPr>
            <a:lvl4pPr marL="21431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8575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5718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2862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006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7150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980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309688" y="3803385"/>
            <a:ext cx="8096250" cy="90652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9644063" y="3803385"/>
            <a:ext cx="8096250" cy="90652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16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12169" y="760678"/>
            <a:ext cx="16430625" cy="2761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12170" y="3502423"/>
            <a:ext cx="8059042" cy="1716483"/>
          </a:xfrm>
        </p:spPr>
        <p:txBody>
          <a:bodyPr anchor="b"/>
          <a:lstStyle>
            <a:lvl1pPr marL="0" indent="0">
              <a:buNone/>
              <a:defRPr sz="3750" b="1"/>
            </a:lvl1pPr>
            <a:lvl2pPr marL="714375" indent="0">
              <a:buNone/>
              <a:defRPr sz="3125" b="1"/>
            </a:lvl2pPr>
            <a:lvl3pPr marL="1428750" indent="0">
              <a:buNone/>
              <a:defRPr sz="2813" b="1"/>
            </a:lvl3pPr>
            <a:lvl4pPr marL="2143125" indent="0">
              <a:buNone/>
              <a:defRPr sz="2500" b="1"/>
            </a:lvl4pPr>
            <a:lvl5pPr marL="2857500" indent="0">
              <a:buNone/>
              <a:defRPr sz="2500" b="1"/>
            </a:lvl5pPr>
            <a:lvl6pPr marL="3571875" indent="0">
              <a:buNone/>
              <a:defRPr sz="2500" b="1"/>
            </a:lvl6pPr>
            <a:lvl7pPr marL="4286250" indent="0">
              <a:buNone/>
              <a:defRPr sz="2500" b="1"/>
            </a:lvl7pPr>
            <a:lvl8pPr marL="5000625" indent="0">
              <a:buNone/>
              <a:defRPr sz="2500" b="1"/>
            </a:lvl8pPr>
            <a:lvl9pPr marL="5715000" indent="0">
              <a:buNone/>
              <a:defRPr sz="25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312170" y="5218906"/>
            <a:ext cx="8059042" cy="76762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644063" y="3502423"/>
            <a:ext cx="8098731" cy="1716483"/>
          </a:xfrm>
        </p:spPr>
        <p:txBody>
          <a:bodyPr anchor="b"/>
          <a:lstStyle>
            <a:lvl1pPr marL="0" indent="0">
              <a:buNone/>
              <a:defRPr sz="3750" b="1"/>
            </a:lvl1pPr>
            <a:lvl2pPr marL="714375" indent="0">
              <a:buNone/>
              <a:defRPr sz="3125" b="1"/>
            </a:lvl2pPr>
            <a:lvl3pPr marL="1428750" indent="0">
              <a:buNone/>
              <a:defRPr sz="2813" b="1"/>
            </a:lvl3pPr>
            <a:lvl4pPr marL="2143125" indent="0">
              <a:buNone/>
              <a:defRPr sz="2500" b="1"/>
            </a:lvl4pPr>
            <a:lvl5pPr marL="2857500" indent="0">
              <a:buNone/>
              <a:defRPr sz="2500" b="1"/>
            </a:lvl5pPr>
            <a:lvl6pPr marL="3571875" indent="0">
              <a:buNone/>
              <a:defRPr sz="2500" b="1"/>
            </a:lvl6pPr>
            <a:lvl7pPr marL="4286250" indent="0">
              <a:buNone/>
              <a:defRPr sz="2500" b="1"/>
            </a:lvl7pPr>
            <a:lvl8pPr marL="5000625" indent="0">
              <a:buNone/>
              <a:defRPr sz="2500" b="1"/>
            </a:lvl8pPr>
            <a:lvl9pPr marL="5715000" indent="0">
              <a:buNone/>
              <a:defRPr sz="25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9644063" y="5218906"/>
            <a:ext cx="8098731" cy="76762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12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466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926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12170" y="952500"/>
            <a:ext cx="6144120" cy="333375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098731" y="2057137"/>
            <a:ext cx="9644063" cy="10153385"/>
          </a:xfrm>
        </p:spPr>
        <p:txBody>
          <a:bodyPr/>
          <a:lstStyle>
            <a:lvl1pPr>
              <a:defRPr sz="5000"/>
            </a:lvl1pPr>
            <a:lvl2pPr>
              <a:defRPr sz="4375"/>
            </a:lvl2pPr>
            <a:lvl3pPr>
              <a:defRPr sz="3750"/>
            </a:lvl3pPr>
            <a:lvl4pPr>
              <a:defRPr sz="3125"/>
            </a:lvl4pPr>
            <a:lvl5pPr>
              <a:defRPr sz="3125"/>
            </a:lvl5pPr>
            <a:lvl6pPr>
              <a:defRPr sz="3125"/>
            </a:lvl6pPr>
            <a:lvl7pPr>
              <a:defRPr sz="3125"/>
            </a:lvl7pPr>
            <a:lvl8pPr>
              <a:defRPr sz="3125"/>
            </a:lvl8pPr>
            <a:lvl9pPr>
              <a:defRPr sz="312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12170" y="4286250"/>
            <a:ext cx="6144120" cy="7940808"/>
          </a:xfrm>
        </p:spPr>
        <p:txBody>
          <a:bodyPr/>
          <a:lstStyle>
            <a:lvl1pPr marL="0" indent="0">
              <a:buNone/>
              <a:defRPr sz="2500"/>
            </a:lvl1pPr>
            <a:lvl2pPr marL="714375" indent="0">
              <a:buNone/>
              <a:defRPr sz="2188"/>
            </a:lvl2pPr>
            <a:lvl3pPr marL="1428750" indent="0">
              <a:buNone/>
              <a:defRPr sz="1875"/>
            </a:lvl3pPr>
            <a:lvl4pPr marL="2143125" indent="0">
              <a:buNone/>
              <a:defRPr sz="1563"/>
            </a:lvl4pPr>
            <a:lvl5pPr marL="2857500" indent="0">
              <a:buNone/>
              <a:defRPr sz="1563"/>
            </a:lvl5pPr>
            <a:lvl6pPr marL="3571875" indent="0">
              <a:buNone/>
              <a:defRPr sz="1563"/>
            </a:lvl6pPr>
            <a:lvl7pPr marL="4286250" indent="0">
              <a:buNone/>
              <a:defRPr sz="1563"/>
            </a:lvl7pPr>
            <a:lvl8pPr marL="5000625" indent="0">
              <a:buNone/>
              <a:defRPr sz="1563"/>
            </a:lvl8pPr>
            <a:lvl9pPr marL="5715000" indent="0">
              <a:buNone/>
              <a:defRPr sz="156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524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12170" y="952500"/>
            <a:ext cx="6144120" cy="333375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098731" y="2057137"/>
            <a:ext cx="9644063" cy="10153385"/>
          </a:xfrm>
        </p:spPr>
        <p:txBody>
          <a:bodyPr/>
          <a:lstStyle>
            <a:lvl1pPr marL="0" indent="0">
              <a:buNone/>
              <a:defRPr sz="5000"/>
            </a:lvl1pPr>
            <a:lvl2pPr marL="714375" indent="0">
              <a:buNone/>
              <a:defRPr sz="4375"/>
            </a:lvl2pPr>
            <a:lvl3pPr marL="1428750" indent="0">
              <a:buNone/>
              <a:defRPr sz="3750"/>
            </a:lvl3pPr>
            <a:lvl4pPr marL="2143125" indent="0">
              <a:buNone/>
              <a:defRPr sz="3125"/>
            </a:lvl4pPr>
            <a:lvl5pPr marL="2857500" indent="0">
              <a:buNone/>
              <a:defRPr sz="3125"/>
            </a:lvl5pPr>
            <a:lvl6pPr marL="3571875" indent="0">
              <a:buNone/>
              <a:defRPr sz="3125"/>
            </a:lvl6pPr>
            <a:lvl7pPr marL="4286250" indent="0">
              <a:buNone/>
              <a:defRPr sz="3125"/>
            </a:lvl7pPr>
            <a:lvl8pPr marL="5000625" indent="0">
              <a:buNone/>
              <a:defRPr sz="3125"/>
            </a:lvl8pPr>
            <a:lvl9pPr marL="5715000" indent="0">
              <a:buNone/>
              <a:defRPr sz="3125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12170" y="4286250"/>
            <a:ext cx="6144120" cy="7940808"/>
          </a:xfrm>
        </p:spPr>
        <p:txBody>
          <a:bodyPr/>
          <a:lstStyle>
            <a:lvl1pPr marL="0" indent="0">
              <a:buNone/>
              <a:defRPr sz="2500"/>
            </a:lvl1pPr>
            <a:lvl2pPr marL="714375" indent="0">
              <a:buNone/>
              <a:defRPr sz="2188"/>
            </a:lvl2pPr>
            <a:lvl3pPr marL="1428750" indent="0">
              <a:buNone/>
              <a:defRPr sz="1875"/>
            </a:lvl3pPr>
            <a:lvl4pPr marL="2143125" indent="0">
              <a:buNone/>
              <a:defRPr sz="1563"/>
            </a:lvl4pPr>
            <a:lvl5pPr marL="2857500" indent="0">
              <a:buNone/>
              <a:defRPr sz="1563"/>
            </a:lvl5pPr>
            <a:lvl6pPr marL="3571875" indent="0">
              <a:buNone/>
              <a:defRPr sz="1563"/>
            </a:lvl6pPr>
            <a:lvl7pPr marL="4286250" indent="0">
              <a:buNone/>
              <a:defRPr sz="1563"/>
            </a:lvl7pPr>
            <a:lvl8pPr marL="5000625" indent="0">
              <a:buNone/>
              <a:defRPr sz="1563"/>
            </a:lvl8pPr>
            <a:lvl9pPr marL="5715000" indent="0">
              <a:buNone/>
              <a:defRPr sz="156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75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309688" y="760678"/>
            <a:ext cx="16430625" cy="276159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09688" y="3803385"/>
            <a:ext cx="16430625" cy="90652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3454063" y="13242397"/>
            <a:ext cx="4286250" cy="76067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6310313" y="13242397"/>
            <a:ext cx="6429375" cy="76067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309688" y="13242397"/>
            <a:ext cx="4286250" cy="76067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17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r" defTabSz="1428750" rtl="1" eaLnBrk="1" latinLnBrk="0" hangingPunct="1">
        <a:lnSpc>
          <a:spcPct val="90000"/>
        </a:lnSpc>
        <a:spcBef>
          <a:spcPct val="0"/>
        </a:spcBef>
        <a:buNone/>
        <a:defRPr sz="68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r" defTabSz="1428750" rtl="1" eaLnBrk="1" latinLnBrk="0" hangingPunct="1">
        <a:lnSpc>
          <a:spcPct val="90000"/>
        </a:lnSpc>
        <a:spcBef>
          <a:spcPts val="1563"/>
        </a:spcBef>
        <a:buFont typeface="Arial" panose="020B0604020202020204" pitchFamily="34" charset="0"/>
        <a:buChar char="•"/>
        <a:defRPr sz="4375" kern="1200">
          <a:solidFill>
            <a:schemeClr val="tx1"/>
          </a:solidFill>
          <a:latin typeface="+mn-lt"/>
          <a:ea typeface="+mn-ea"/>
          <a:cs typeface="+mn-cs"/>
        </a:defRPr>
      </a:lvl1pPr>
      <a:lvl2pPr marL="1071563" indent="-357188" algn="r" defTabSz="1428750" rtl="1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785938" indent="-357188" algn="r" defTabSz="1428750" rtl="1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3pPr>
      <a:lvl4pPr marL="2500313" indent="-357188" algn="r" defTabSz="1428750" rtl="1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4pPr>
      <a:lvl5pPr marL="3214688" indent="-357188" algn="r" defTabSz="1428750" rtl="1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5pPr>
      <a:lvl6pPr marL="3929063" indent="-357188" algn="r" defTabSz="1428750" rtl="1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6pPr>
      <a:lvl7pPr marL="4643438" indent="-357188" algn="r" defTabSz="1428750" rtl="1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7pPr>
      <a:lvl8pPr marL="5357813" indent="-357188" algn="r" defTabSz="1428750" rtl="1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8pPr>
      <a:lvl9pPr marL="6072188" indent="-357188" algn="r" defTabSz="1428750" rtl="1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3pPr>
      <a:lvl4pPr marL="2143125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0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5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6pPr>
      <a:lvl7pPr marL="4286250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7pPr>
      <a:lvl8pPr marL="5000625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8pPr>
      <a:lvl9pPr marL="5715000" algn="r" defTabSz="1428750" rtl="1" eaLnBrk="1" latinLnBrk="0" hangingPunct="1">
        <a:defRPr sz="2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1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5240776/%d7%aa%d7%96%d7%95%d7%a0%d7%94-%d7%91%d7%a8%d7%99%d7%90%d7%94/%d7%9e%d7%99%d7%95%d7%9f-%d7%95%d7%a9%d7%99%d7%95%d7%9d-%d7%a7%d7%91%d7%95%d7%a6%d7%95%d7%aa-%d7%9e%d7%96%d7%95%d7%9f" TargetMode="External" /><Relationship Id="rId2" Type="http://schemas.openxmlformats.org/officeDocument/2006/relationships/hyperlink" Target="https://wordwall.net/resource/17270876/%d7%97%d7%99%d7%93%d7%95%d7%9f-%d7%90%d7%95%d7%a8%d7%97-%d7%97%d7%99%d7%99%d7%9d-%d7%91%d7%a8%d7%99%d7%90-%d7%9c%d7%9b%d7%99%d7%aa%d7%94-%d7%96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3849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500" y="571500"/>
            <a:ext cx="17145000" cy="1477328"/>
          </a:xfrm>
        </p:spPr>
        <p:txBody>
          <a:bodyPr/>
          <a:lstStyle/>
          <a:p>
            <a:pPr algn="r"/>
            <a:r>
              <a:rPr lang="he-IL" dirty="0"/>
              <a:t>  </a:t>
            </a:r>
            <a:r>
              <a:rPr lang="he-IL" sz="9600" dirty="0"/>
              <a:t>פעילות</a:t>
            </a:r>
            <a:endParaRPr lang="he-IL" sz="88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US" dirty="0">
                <a:hlinkClick r:id="rId2"/>
              </a:rPr>
              <a:t>https://wordwall.net/resource/17270876/%d7%97%d7%99%d7%93%d7%95%d7%9f-%d7%90%d7%95%d7%a8%d7%97-%d7%97%d7%99%d7%99%d7%9d-%d7%91%d7%a8%d7%99%d7%90-%d7%9c%d7%9b%d7%99%d7%aa%d7%94-%d7%96</a:t>
            </a:r>
            <a:endParaRPr lang="ar-SA" dirty="0"/>
          </a:p>
          <a:p>
            <a:r>
              <a:rPr lang="en-US" dirty="0">
                <a:hlinkClick r:id="rId3"/>
              </a:rPr>
              <a:t>https://wordwall.net/resource/5240776/%d7%aa%d7%96%d7%95%d7%a0%d7%94-%d7%91%d7%a8%d7%99%d7%90%d7%94/%d7%9e%d7%99%d7%95%d7%9f-%d7%95%d7%a9%d7%99%d7%95%d7%9d-%d7%a7%d7%91%d7%95%d7%a6%d7%95%d7%aa-%d7%9e%d7%96%d7%95%d7%9f</a:t>
            </a:r>
            <a:endParaRPr lang="he-IL" dirty="0"/>
          </a:p>
          <a:p>
            <a:endParaRPr lang="ar-SA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55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7" y="36368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0" cy="1428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33</Words>
  <Application>Microsoft Office PowerPoint</Application>
  <PresentationFormat>מותאם אישית</PresentationFormat>
  <Paragraphs>4</Paragraphs>
  <Slides>29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0" baseType="lpstr"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פעילות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0</dc:creator>
  <cp:lastModifiedBy>972542039093</cp:lastModifiedBy>
  <cp:revision>4</cp:revision>
  <dcterms:created xsi:type="dcterms:W3CDTF">2025-02-13T08:28:35Z</dcterms:created>
  <dcterms:modified xsi:type="dcterms:W3CDTF">2025-02-27T18:56:55Z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2025-02-13T00:00:00Z</vt:filetime>
  </property>
</Properties>
</file>