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(MS)" panose="020B0604020202020204" charset="0"/>
      <p:regular r:id="rId33"/>
    </p:embeddedFont>
    <p:embeddedFont>
      <p:font typeface="Calibri (MS) Bold" panose="020B0604020202020204" charset="0"/>
      <p:regular r:id="rId34"/>
    </p:embeddedFont>
    <p:embeddedFont>
      <p:font typeface="Times New Roman" panose="02020603050405020304" pitchFamily="18" charset="0"/>
      <p:regular r:id="rId35"/>
    </p:embeddedFont>
    <p:embeddedFont>
      <p:font typeface="Times New Roman Bold" panose="02020803070505020304" pitchFamily="18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svg"/><Relationship Id="rId48" Type="http://schemas.openxmlformats.org/officeDocument/2006/relationships/image" Target="../media/image47.sv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sv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png"/><Relationship Id="rId49" Type="http://schemas.openxmlformats.org/officeDocument/2006/relationships/image" Target="../media/image4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9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95.jpeg"/><Relationship Id="rId7" Type="http://schemas.openxmlformats.org/officeDocument/2006/relationships/image" Target="../media/image97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62.png"/><Relationship Id="rId4" Type="http://schemas.openxmlformats.org/officeDocument/2006/relationships/image" Target="../media/image9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62.png"/><Relationship Id="rId4" Type="http://schemas.openxmlformats.org/officeDocument/2006/relationships/image" Target="../media/image10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62.png"/><Relationship Id="rId4" Type="http://schemas.openxmlformats.org/officeDocument/2006/relationships/image" Target="../media/image10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62.png"/><Relationship Id="rId4" Type="http://schemas.openxmlformats.org/officeDocument/2006/relationships/image" Target="../media/image10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62.png"/><Relationship Id="rId4" Type="http://schemas.openxmlformats.org/officeDocument/2006/relationships/image" Target="../media/image1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12.jpeg"/><Relationship Id="rId7" Type="http://schemas.openxmlformats.org/officeDocument/2006/relationships/image" Target="../media/image114.sv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88.png"/><Relationship Id="rId10" Type="http://schemas.openxmlformats.org/officeDocument/2006/relationships/image" Target="../media/image116.svg"/><Relationship Id="rId4" Type="http://schemas.openxmlformats.org/officeDocument/2006/relationships/image" Target="../media/image62.png"/><Relationship Id="rId9" Type="http://schemas.openxmlformats.org/officeDocument/2006/relationships/image" Target="../media/image1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1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7" Type="http://schemas.openxmlformats.org/officeDocument/2006/relationships/image" Target="../media/image122.jpe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121.jpe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jpeg"/><Relationship Id="rId5" Type="http://schemas.openxmlformats.org/officeDocument/2006/relationships/image" Target="../media/image82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7" Type="http://schemas.openxmlformats.org/officeDocument/2006/relationships/image" Target="../media/image127.pn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62.png"/><Relationship Id="rId4" Type="http://schemas.openxmlformats.org/officeDocument/2006/relationships/image" Target="../media/image1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svg"/><Relationship Id="rId5" Type="http://schemas.openxmlformats.org/officeDocument/2006/relationships/image" Target="../media/image129.png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62.png"/><Relationship Id="rId4" Type="http://schemas.openxmlformats.org/officeDocument/2006/relationships/image" Target="../media/image1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1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svg"/><Relationship Id="rId5" Type="http://schemas.openxmlformats.org/officeDocument/2006/relationships/image" Target="../media/image135.png"/><Relationship Id="rId4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8EXNCJgjlY?si=dOgR6rLXmtMoSIfc" TargetMode="External"/><Relationship Id="rId7" Type="http://schemas.openxmlformats.org/officeDocument/2006/relationships/hyperlink" Target="https://wordwall.net/he/resource/4694814" TargetMode="External"/><Relationship Id="rId2" Type="http://schemas.openxmlformats.org/officeDocument/2006/relationships/hyperlink" Target="https://www.youtube.com/watch?v=KFAGjkwlnAs&amp;list=PLbGG_cncKtCal17RdMWfBskGfek6Wv7h9&amp;index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he/resource/62276773" TargetMode="External"/><Relationship Id="rId5" Type="http://schemas.openxmlformats.org/officeDocument/2006/relationships/hyperlink" Target="https://wordwall.net/he/resource/5180228" TargetMode="External"/><Relationship Id="rId4" Type="http://schemas.openxmlformats.org/officeDocument/2006/relationships/hyperlink" Target="https://www.flippity.net/bg.php?k=1TNZcK0hGOyg83TX2dBhXfoX-Z8Lu_BcJgZpTYuab_J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3.jpeg"/><Relationship Id="rId7" Type="http://schemas.openxmlformats.org/officeDocument/2006/relationships/image" Target="../media/image74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7.jpeg"/><Relationship Id="rId7" Type="http://schemas.openxmlformats.org/officeDocument/2006/relationships/image" Target="../media/image78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2.png"/><Relationship Id="rId4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3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62.png"/><Relationship Id="rId4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69.png"/><Relationship Id="rId4" Type="http://schemas.openxmlformats.org/officeDocument/2006/relationships/image" Target="../media/image5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89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9204" y="345186"/>
            <a:ext cx="17515332" cy="9189720"/>
          </a:xfrm>
          <a:custGeom>
            <a:avLst/>
            <a:gdLst/>
            <a:ahLst/>
            <a:cxnLst/>
            <a:rect l="l" t="t" r="r" b="b"/>
            <a:pathLst>
              <a:path w="17515332" h="9189720">
                <a:moveTo>
                  <a:pt x="0" y="0"/>
                </a:moveTo>
                <a:lnTo>
                  <a:pt x="17515332" y="0"/>
                </a:lnTo>
                <a:lnTo>
                  <a:pt x="17515332" y="9189720"/>
                </a:lnTo>
                <a:lnTo>
                  <a:pt x="0" y="9189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3388" b="-733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56916" y="5749288"/>
            <a:ext cx="12850749" cy="1514475"/>
          </a:xfrm>
          <a:custGeom>
            <a:avLst/>
            <a:gdLst/>
            <a:ahLst/>
            <a:cxnLst/>
            <a:rect l="l" t="t" r="r" b="b"/>
            <a:pathLst>
              <a:path w="12850749" h="1514475">
                <a:moveTo>
                  <a:pt x="0" y="0"/>
                </a:moveTo>
                <a:lnTo>
                  <a:pt x="12850749" y="0"/>
                </a:lnTo>
                <a:lnTo>
                  <a:pt x="12850749" y="1514476"/>
                </a:lnTo>
                <a:lnTo>
                  <a:pt x="0" y="15144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3" b="-3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45970" y="6489952"/>
            <a:ext cx="14270355" cy="1514475"/>
          </a:xfrm>
          <a:custGeom>
            <a:avLst/>
            <a:gdLst/>
            <a:ahLst/>
            <a:cxnLst/>
            <a:rect l="l" t="t" r="r" b="b"/>
            <a:pathLst>
              <a:path w="14270355" h="1514475">
                <a:moveTo>
                  <a:pt x="0" y="0"/>
                </a:moveTo>
                <a:lnTo>
                  <a:pt x="14270355" y="0"/>
                </a:lnTo>
                <a:lnTo>
                  <a:pt x="14270355" y="1514475"/>
                </a:lnTo>
                <a:lnTo>
                  <a:pt x="0" y="1514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3" b="-3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557516" y="7230618"/>
            <a:ext cx="3654169" cy="1514475"/>
          </a:xfrm>
          <a:custGeom>
            <a:avLst/>
            <a:gdLst/>
            <a:ahLst/>
            <a:cxnLst/>
            <a:rect l="l" t="t" r="r" b="b"/>
            <a:pathLst>
              <a:path w="3654169" h="1514475">
                <a:moveTo>
                  <a:pt x="0" y="0"/>
                </a:moveTo>
                <a:lnTo>
                  <a:pt x="3654170" y="0"/>
                </a:lnTo>
                <a:lnTo>
                  <a:pt x="3654170" y="1514475"/>
                </a:lnTo>
                <a:lnTo>
                  <a:pt x="0" y="1514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2" b="-2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328916" y="7230618"/>
            <a:ext cx="1125855" cy="1514475"/>
          </a:xfrm>
          <a:custGeom>
            <a:avLst/>
            <a:gdLst/>
            <a:ahLst/>
            <a:cxnLst/>
            <a:rect l="l" t="t" r="r" b="b"/>
            <a:pathLst>
              <a:path w="1125855" h="1514475">
                <a:moveTo>
                  <a:pt x="0" y="0"/>
                </a:moveTo>
                <a:lnTo>
                  <a:pt x="1125855" y="0"/>
                </a:lnTo>
                <a:lnTo>
                  <a:pt x="1125855" y="1514475"/>
                </a:lnTo>
                <a:lnTo>
                  <a:pt x="0" y="15144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5" r="-21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27848" y="7971282"/>
            <a:ext cx="2913507" cy="1514475"/>
          </a:xfrm>
          <a:custGeom>
            <a:avLst/>
            <a:gdLst/>
            <a:ahLst/>
            <a:cxnLst/>
            <a:rect l="l" t="t" r="r" b="b"/>
            <a:pathLst>
              <a:path w="2913507" h="1514475">
                <a:moveTo>
                  <a:pt x="0" y="0"/>
                </a:moveTo>
                <a:lnTo>
                  <a:pt x="2913507" y="0"/>
                </a:lnTo>
                <a:lnTo>
                  <a:pt x="2913507" y="1514475"/>
                </a:lnTo>
                <a:lnTo>
                  <a:pt x="0" y="1514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8" b="-18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87184" y="7971282"/>
            <a:ext cx="1637919" cy="1514475"/>
          </a:xfrm>
          <a:custGeom>
            <a:avLst/>
            <a:gdLst/>
            <a:ahLst/>
            <a:cxnLst/>
            <a:rect l="l" t="t" r="r" b="b"/>
            <a:pathLst>
              <a:path w="1637919" h="1514475">
                <a:moveTo>
                  <a:pt x="0" y="0"/>
                </a:moveTo>
                <a:lnTo>
                  <a:pt x="1637919" y="0"/>
                </a:lnTo>
                <a:lnTo>
                  <a:pt x="1637919" y="1514475"/>
                </a:lnTo>
                <a:lnTo>
                  <a:pt x="0" y="1514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" b="-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175252" y="1394458"/>
            <a:ext cx="11937682" cy="3877628"/>
            <a:chOff x="0" y="0"/>
            <a:chExt cx="15916910" cy="51701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916656" cy="5169408"/>
            </a:xfrm>
            <a:custGeom>
              <a:avLst/>
              <a:gdLst/>
              <a:ahLst/>
              <a:cxnLst/>
              <a:rect l="l" t="t" r="r" b="b"/>
              <a:pathLst>
                <a:path w="15916656" h="5169408">
                  <a:moveTo>
                    <a:pt x="15916656" y="0"/>
                  </a:moveTo>
                  <a:lnTo>
                    <a:pt x="0" y="0"/>
                  </a:lnTo>
                  <a:lnTo>
                    <a:pt x="0" y="5169408"/>
                  </a:lnTo>
                  <a:lnTo>
                    <a:pt x="15916656" y="5169408"/>
                  </a:lnTo>
                  <a:lnTo>
                    <a:pt x="15916656" y="0"/>
                  </a:lnTo>
                  <a:close/>
                </a:path>
              </a:pathLst>
            </a:custGeom>
            <a:solidFill>
              <a:srgbClr val="F8CAAC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3168394" y="1387601"/>
            <a:ext cx="11951398" cy="3891343"/>
          </a:xfrm>
          <a:custGeom>
            <a:avLst/>
            <a:gdLst/>
            <a:ahLst/>
            <a:cxnLst/>
            <a:rect l="l" t="t" r="r" b="b"/>
            <a:pathLst>
              <a:path w="11951398" h="3891343">
                <a:moveTo>
                  <a:pt x="0" y="0"/>
                </a:moveTo>
                <a:lnTo>
                  <a:pt x="11951399" y="0"/>
                </a:lnTo>
                <a:lnTo>
                  <a:pt x="11951399" y="3891343"/>
                </a:lnTo>
                <a:lnTo>
                  <a:pt x="0" y="38913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325610" y="1913380"/>
            <a:ext cx="1923667" cy="764666"/>
          </a:xfrm>
          <a:custGeom>
            <a:avLst/>
            <a:gdLst/>
            <a:ahLst/>
            <a:cxnLst/>
            <a:rect l="l" t="t" r="r" b="b"/>
            <a:pathLst>
              <a:path w="1923667" h="764666">
                <a:moveTo>
                  <a:pt x="0" y="0"/>
                </a:moveTo>
                <a:lnTo>
                  <a:pt x="1923668" y="0"/>
                </a:lnTo>
                <a:lnTo>
                  <a:pt x="1923668" y="764666"/>
                </a:lnTo>
                <a:lnTo>
                  <a:pt x="0" y="76466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34" b="-134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985496" y="3143268"/>
            <a:ext cx="2918078" cy="574910"/>
          </a:xfrm>
          <a:custGeom>
            <a:avLst/>
            <a:gdLst/>
            <a:ahLst/>
            <a:cxnLst/>
            <a:rect l="l" t="t" r="r" b="b"/>
            <a:pathLst>
              <a:path w="2918078" h="574910">
                <a:moveTo>
                  <a:pt x="0" y="0"/>
                </a:moveTo>
                <a:lnTo>
                  <a:pt x="2918078" y="0"/>
                </a:lnTo>
                <a:lnTo>
                  <a:pt x="2918078" y="574910"/>
                </a:lnTo>
                <a:lnTo>
                  <a:pt x="0" y="574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2" b="-4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404854" y="3545586"/>
            <a:ext cx="172636" cy="325755"/>
          </a:xfrm>
          <a:custGeom>
            <a:avLst/>
            <a:gdLst/>
            <a:ahLst/>
            <a:cxnLst/>
            <a:rect l="l" t="t" r="r" b="b"/>
            <a:pathLst>
              <a:path w="172636" h="325755">
                <a:moveTo>
                  <a:pt x="0" y="0"/>
                </a:moveTo>
                <a:lnTo>
                  <a:pt x="172636" y="0"/>
                </a:lnTo>
                <a:lnTo>
                  <a:pt x="172636" y="325755"/>
                </a:lnTo>
                <a:lnTo>
                  <a:pt x="0" y="32575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104" r="-1104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898128" y="3147821"/>
            <a:ext cx="3404997" cy="764666"/>
          </a:xfrm>
          <a:custGeom>
            <a:avLst/>
            <a:gdLst/>
            <a:ahLst/>
            <a:cxnLst/>
            <a:rect l="l" t="t" r="r" b="b"/>
            <a:pathLst>
              <a:path w="3404997" h="764666">
                <a:moveTo>
                  <a:pt x="0" y="0"/>
                </a:moveTo>
                <a:lnTo>
                  <a:pt x="3404998" y="0"/>
                </a:lnTo>
                <a:lnTo>
                  <a:pt x="3404998" y="764665"/>
                </a:lnTo>
                <a:lnTo>
                  <a:pt x="0" y="7646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173" b="-17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317486" y="3545586"/>
            <a:ext cx="172636" cy="325755"/>
          </a:xfrm>
          <a:custGeom>
            <a:avLst/>
            <a:gdLst/>
            <a:ahLst/>
            <a:cxnLst/>
            <a:rect l="l" t="t" r="r" b="b"/>
            <a:pathLst>
              <a:path w="172636" h="325755">
                <a:moveTo>
                  <a:pt x="0" y="0"/>
                </a:moveTo>
                <a:lnTo>
                  <a:pt x="172637" y="0"/>
                </a:lnTo>
                <a:lnTo>
                  <a:pt x="172637" y="325755"/>
                </a:lnTo>
                <a:lnTo>
                  <a:pt x="0" y="32575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104" r="-110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710176" y="3145554"/>
            <a:ext cx="3505581" cy="574910"/>
          </a:xfrm>
          <a:custGeom>
            <a:avLst/>
            <a:gdLst/>
            <a:ahLst/>
            <a:cxnLst/>
            <a:rect l="l" t="t" r="r" b="b"/>
            <a:pathLst>
              <a:path w="3505581" h="574910">
                <a:moveTo>
                  <a:pt x="0" y="0"/>
                </a:moveTo>
                <a:lnTo>
                  <a:pt x="3505582" y="0"/>
                </a:lnTo>
                <a:lnTo>
                  <a:pt x="3505582" y="574910"/>
                </a:lnTo>
                <a:lnTo>
                  <a:pt x="0" y="57491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9" b="-19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928864" y="4377708"/>
            <a:ext cx="4993767" cy="643490"/>
          </a:xfrm>
          <a:custGeom>
            <a:avLst/>
            <a:gdLst/>
            <a:ahLst/>
            <a:cxnLst/>
            <a:rect l="l" t="t" r="r" b="b"/>
            <a:pathLst>
              <a:path w="4993767" h="643490">
                <a:moveTo>
                  <a:pt x="0" y="0"/>
                </a:moveTo>
                <a:lnTo>
                  <a:pt x="4993768" y="0"/>
                </a:lnTo>
                <a:lnTo>
                  <a:pt x="4993768" y="643490"/>
                </a:lnTo>
                <a:lnTo>
                  <a:pt x="0" y="64349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33" b="-33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3175252" y="1421890"/>
            <a:ext cx="11937682" cy="3877628"/>
            <a:chOff x="0" y="0"/>
            <a:chExt cx="15916910" cy="517017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916656" cy="5169408"/>
            </a:xfrm>
            <a:custGeom>
              <a:avLst/>
              <a:gdLst/>
              <a:ahLst/>
              <a:cxnLst/>
              <a:rect l="l" t="t" r="r" b="b"/>
              <a:pathLst>
                <a:path w="15916656" h="5169408">
                  <a:moveTo>
                    <a:pt x="15916656" y="0"/>
                  </a:moveTo>
                  <a:lnTo>
                    <a:pt x="0" y="0"/>
                  </a:lnTo>
                  <a:lnTo>
                    <a:pt x="0" y="5169408"/>
                  </a:lnTo>
                  <a:lnTo>
                    <a:pt x="15916656" y="5169408"/>
                  </a:lnTo>
                  <a:lnTo>
                    <a:pt x="15916656" y="0"/>
                  </a:lnTo>
                  <a:close/>
                </a:path>
              </a:pathLst>
            </a:custGeom>
            <a:solidFill>
              <a:srgbClr val="F8CAAC"/>
            </a:solidFill>
          </p:spPr>
        </p:sp>
      </p:grpSp>
      <p:sp>
        <p:nvSpPr>
          <p:cNvPr id="21" name="Freeform 21"/>
          <p:cNvSpPr/>
          <p:nvPr/>
        </p:nvSpPr>
        <p:spPr>
          <a:xfrm>
            <a:off x="3168394" y="1415032"/>
            <a:ext cx="11951398" cy="3891344"/>
          </a:xfrm>
          <a:custGeom>
            <a:avLst/>
            <a:gdLst/>
            <a:ahLst/>
            <a:cxnLst/>
            <a:rect l="l" t="t" r="r" b="b"/>
            <a:pathLst>
              <a:path w="11951398" h="3891344">
                <a:moveTo>
                  <a:pt x="0" y="0"/>
                </a:moveTo>
                <a:lnTo>
                  <a:pt x="11951399" y="0"/>
                </a:lnTo>
                <a:lnTo>
                  <a:pt x="11951399" y="3891344"/>
                </a:lnTo>
                <a:lnTo>
                  <a:pt x="0" y="38913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325610" y="1940794"/>
            <a:ext cx="1923667" cy="762399"/>
          </a:xfrm>
          <a:custGeom>
            <a:avLst/>
            <a:gdLst/>
            <a:ahLst/>
            <a:cxnLst/>
            <a:rect l="l" t="t" r="r" b="b"/>
            <a:pathLst>
              <a:path w="1923667" h="762399">
                <a:moveTo>
                  <a:pt x="0" y="0"/>
                </a:moveTo>
                <a:lnTo>
                  <a:pt x="1923668" y="0"/>
                </a:lnTo>
                <a:lnTo>
                  <a:pt x="1923668" y="762400"/>
                </a:lnTo>
                <a:lnTo>
                  <a:pt x="0" y="76240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283" b="-283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1985496" y="3168376"/>
            <a:ext cx="2918078" cy="577233"/>
          </a:xfrm>
          <a:custGeom>
            <a:avLst/>
            <a:gdLst/>
            <a:ahLst/>
            <a:cxnLst/>
            <a:rect l="l" t="t" r="r" b="b"/>
            <a:pathLst>
              <a:path w="2918078" h="577233">
                <a:moveTo>
                  <a:pt x="0" y="0"/>
                </a:moveTo>
                <a:lnTo>
                  <a:pt x="2918078" y="0"/>
                </a:lnTo>
                <a:lnTo>
                  <a:pt x="2918078" y="577234"/>
                </a:lnTo>
                <a:lnTo>
                  <a:pt x="0" y="5772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t="-434" b="-434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1404854" y="3572998"/>
            <a:ext cx="172636" cy="323487"/>
          </a:xfrm>
          <a:custGeom>
            <a:avLst/>
            <a:gdLst/>
            <a:ahLst/>
            <a:cxnLst/>
            <a:rect l="l" t="t" r="r" b="b"/>
            <a:pathLst>
              <a:path w="172636" h="323487">
                <a:moveTo>
                  <a:pt x="0" y="0"/>
                </a:moveTo>
                <a:lnTo>
                  <a:pt x="172636" y="0"/>
                </a:lnTo>
                <a:lnTo>
                  <a:pt x="172636" y="323488"/>
                </a:lnTo>
                <a:lnTo>
                  <a:pt x="0" y="32348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748" r="-748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898128" y="3175234"/>
            <a:ext cx="3404997" cy="762399"/>
          </a:xfrm>
          <a:custGeom>
            <a:avLst/>
            <a:gdLst/>
            <a:ahLst/>
            <a:cxnLst/>
            <a:rect l="l" t="t" r="r" b="b"/>
            <a:pathLst>
              <a:path w="3404997" h="762399">
                <a:moveTo>
                  <a:pt x="0" y="0"/>
                </a:moveTo>
                <a:lnTo>
                  <a:pt x="3404998" y="0"/>
                </a:lnTo>
                <a:lnTo>
                  <a:pt x="3404998" y="762400"/>
                </a:lnTo>
                <a:lnTo>
                  <a:pt x="0" y="76240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t="-322" b="-322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317486" y="3572998"/>
            <a:ext cx="172636" cy="323487"/>
          </a:xfrm>
          <a:custGeom>
            <a:avLst/>
            <a:gdLst/>
            <a:ahLst/>
            <a:cxnLst/>
            <a:rect l="l" t="t" r="r" b="b"/>
            <a:pathLst>
              <a:path w="172636" h="323487">
                <a:moveTo>
                  <a:pt x="0" y="0"/>
                </a:moveTo>
                <a:lnTo>
                  <a:pt x="172637" y="0"/>
                </a:lnTo>
                <a:lnTo>
                  <a:pt x="172637" y="323488"/>
                </a:lnTo>
                <a:lnTo>
                  <a:pt x="0" y="32348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748" r="-748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3710176" y="3172986"/>
            <a:ext cx="3505581" cy="574910"/>
          </a:xfrm>
          <a:custGeom>
            <a:avLst/>
            <a:gdLst/>
            <a:ahLst/>
            <a:cxnLst/>
            <a:rect l="l" t="t" r="r" b="b"/>
            <a:pathLst>
              <a:path w="3505581" h="574910">
                <a:moveTo>
                  <a:pt x="0" y="0"/>
                </a:moveTo>
                <a:lnTo>
                  <a:pt x="3505582" y="0"/>
                </a:lnTo>
                <a:lnTo>
                  <a:pt x="3505582" y="574909"/>
                </a:lnTo>
                <a:lnTo>
                  <a:pt x="0" y="57490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t="-19" b="-19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928864" y="4402854"/>
            <a:ext cx="4993767" cy="643490"/>
          </a:xfrm>
          <a:custGeom>
            <a:avLst/>
            <a:gdLst/>
            <a:ahLst/>
            <a:cxnLst/>
            <a:rect l="l" t="t" r="r" b="b"/>
            <a:pathLst>
              <a:path w="4993767" h="643490">
                <a:moveTo>
                  <a:pt x="0" y="0"/>
                </a:moveTo>
                <a:lnTo>
                  <a:pt x="4993768" y="0"/>
                </a:lnTo>
                <a:lnTo>
                  <a:pt x="4993768" y="643490"/>
                </a:lnTo>
                <a:lnTo>
                  <a:pt x="0" y="6434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t="-33" b="-33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23444" y="1282444"/>
            <a:ext cx="18034254" cy="4201668"/>
          </a:xfrm>
          <a:custGeom>
            <a:avLst/>
            <a:gdLst/>
            <a:ahLst/>
            <a:cxnLst/>
            <a:rect l="l" t="t" r="r" b="b"/>
            <a:pathLst>
              <a:path w="18034254" h="4201668">
                <a:moveTo>
                  <a:pt x="0" y="0"/>
                </a:moveTo>
                <a:lnTo>
                  <a:pt x="18034254" y="0"/>
                </a:lnTo>
                <a:lnTo>
                  <a:pt x="18034254" y="4201668"/>
                </a:lnTo>
                <a:lnTo>
                  <a:pt x="0" y="420166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4" r="-4"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288036" y="1447038"/>
            <a:ext cx="17712690" cy="3879533"/>
            <a:chOff x="0" y="0"/>
            <a:chExt cx="23616920" cy="51727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3615904" cy="5172456"/>
            </a:xfrm>
            <a:custGeom>
              <a:avLst/>
              <a:gdLst/>
              <a:ahLst/>
              <a:cxnLst/>
              <a:rect l="l" t="t" r="r" b="b"/>
              <a:pathLst>
                <a:path w="23615904" h="5172456">
                  <a:moveTo>
                    <a:pt x="23615904" y="0"/>
                  </a:moveTo>
                  <a:lnTo>
                    <a:pt x="0" y="0"/>
                  </a:lnTo>
                  <a:lnTo>
                    <a:pt x="0" y="5172456"/>
                  </a:lnTo>
                  <a:lnTo>
                    <a:pt x="23615904" y="5172456"/>
                  </a:lnTo>
                  <a:lnTo>
                    <a:pt x="23615904" y="0"/>
                  </a:lnTo>
                  <a:close/>
                </a:path>
              </a:pathLst>
            </a:custGeom>
            <a:solidFill>
              <a:srgbClr val="F8CAAC"/>
            </a:solidFill>
          </p:spPr>
        </p:sp>
      </p:grpSp>
      <p:sp>
        <p:nvSpPr>
          <p:cNvPr id="32" name="Freeform 32"/>
          <p:cNvSpPr/>
          <p:nvPr/>
        </p:nvSpPr>
        <p:spPr>
          <a:xfrm>
            <a:off x="281178" y="1440180"/>
            <a:ext cx="17726406" cy="3893249"/>
          </a:xfrm>
          <a:custGeom>
            <a:avLst/>
            <a:gdLst/>
            <a:ahLst/>
            <a:cxnLst/>
            <a:rect l="l" t="t" r="r" b="b"/>
            <a:pathLst>
              <a:path w="17726406" h="3893249">
                <a:moveTo>
                  <a:pt x="0" y="0"/>
                </a:moveTo>
                <a:lnTo>
                  <a:pt x="17726406" y="0"/>
                </a:lnTo>
                <a:lnTo>
                  <a:pt x="17726406" y="3893249"/>
                </a:lnTo>
                <a:lnTo>
                  <a:pt x="0" y="389324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8336278" y="1978533"/>
            <a:ext cx="1905951" cy="743902"/>
          </a:xfrm>
          <a:custGeom>
            <a:avLst/>
            <a:gdLst/>
            <a:ahLst/>
            <a:cxnLst/>
            <a:rect l="l" t="t" r="r" b="b"/>
            <a:pathLst>
              <a:path w="1905951" h="743902">
                <a:moveTo>
                  <a:pt x="0" y="0"/>
                </a:moveTo>
                <a:lnTo>
                  <a:pt x="1905952" y="0"/>
                </a:lnTo>
                <a:lnTo>
                  <a:pt x="1905952" y="743902"/>
                </a:lnTo>
                <a:lnTo>
                  <a:pt x="0" y="743902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101" r="-101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8327134" y="1969389"/>
            <a:ext cx="1924240" cy="762189"/>
          </a:xfrm>
          <a:custGeom>
            <a:avLst/>
            <a:gdLst/>
            <a:ahLst/>
            <a:cxnLst/>
            <a:rect l="l" t="t" r="r" b="b"/>
            <a:pathLst>
              <a:path w="1924240" h="762189">
                <a:moveTo>
                  <a:pt x="0" y="0"/>
                </a:moveTo>
                <a:lnTo>
                  <a:pt x="1924241" y="0"/>
                </a:lnTo>
                <a:lnTo>
                  <a:pt x="1924241" y="762189"/>
                </a:lnTo>
                <a:lnTo>
                  <a:pt x="0" y="76218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8325610" y="1965960"/>
            <a:ext cx="1923667" cy="764666"/>
          </a:xfrm>
          <a:custGeom>
            <a:avLst/>
            <a:gdLst/>
            <a:ahLst/>
            <a:cxnLst/>
            <a:rect l="l" t="t" r="r" b="b"/>
            <a:pathLst>
              <a:path w="1923667" h="764666">
                <a:moveTo>
                  <a:pt x="0" y="0"/>
                </a:moveTo>
                <a:lnTo>
                  <a:pt x="1923668" y="0"/>
                </a:lnTo>
                <a:lnTo>
                  <a:pt x="1923668" y="764666"/>
                </a:lnTo>
                <a:lnTo>
                  <a:pt x="0" y="764666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t="-134" b="-134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4853664" y="3206876"/>
            <a:ext cx="2899982" cy="557594"/>
          </a:xfrm>
          <a:custGeom>
            <a:avLst/>
            <a:gdLst/>
            <a:ahLst/>
            <a:cxnLst/>
            <a:rect l="l" t="t" r="r" b="b"/>
            <a:pathLst>
              <a:path w="2899982" h="557594">
                <a:moveTo>
                  <a:pt x="0" y="0"/>
                </a:moveTo>
                <a:lnTo>
                  <a:pt x="2899982" y="0"/>
                </a:lnTo>
                <a:lnTo>
                  <a:pt x="2899982" y="557593"/>
                </a:lnTo>
                <a:lnTo>
                  <a:pt x="0" y="557593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-40" r="-40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4985681" y="3320794"/>
            <a:ext cx="234315" cy="318706"/>
          </a:xfrm>
          <a:custGeom>
            <a:avLst/>
            <a:gdLst/>
            <a:ahLst/>
            <a:cxnLst/>
            <a:rect l="l" t="t" r="r" b="b"/>
            <a:pathLst>
              <a:path w="234315" h="318706">
                <a:moveTo>
                  <a:pt x="0" y="0"/>
                </a:moveTo>
                <a:lnTo>
                  <a:pt x="234315" y="0"/>
                </a:lnTo>
                <a:lnTo>
                  <a:pt x="234315" y="318707"/>
                </a:lnTo>
                <a:lnTo>
                  <a:pt x="0" y="318707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-1006" r="-1006"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5473170" y="3209925"/>
            <a:ext cx="1651826" cy="551688"/>
          </a:xfrm>
          <a:custGeom>
            <a:avLst/>
            <a:gdLst/>
            <a:ahLst/>
            <a:cxnLst/>
            <a:rect l="l" t="t" r="r" b="b"/>
            <a:pathLst>
              <a:path w="1651826" h="551688">
                <a:moveTo>
                  <a:pt x="0" y="0"/>
                </a:moveTo>
                <a:lnTo>
                  <a:pt x="1651826" y="0"/>
                </a:lnTo>
                <a:lnTo>
                  <a:pt x="1651826" y="551688"/>
                </a:lnTo>
                <a:lnTo>
                  <a:pt x="0" y="551688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4842996" y="3195808"/>
            <a:ext cx="2919793" cy="577804"/>
          </a:xfrm>
          <a:custGeom>
            <a:avLst/>
            <a:gdLst/>
            <a:ahLst/>
            <a:cxnLst/>
            <a:rect l="l" t="t" r="r" b="b"/>
            <a:pathLst>
              <a:path w="2919793" h="577804">
                <a:moveTo>
                  <a:pt x="0" y="0"/>
                </a:moveTo>
                <a:lnTo>
                  <a:pt x="2919794" y="0"/>
                </a:lnTo>
                <a:lnTo>
                  <a:pt x="2919794" y="577805"/>
                </a:lnTo>
                <a:lnTo>
                  <a:pt x="0" y="577805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t="-160" b="-160"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4262354" y="3600430"/>
            <a:ext cx="172784" cy="324820"/>
          </a:xfrm>
          <a:custGeom>
            <a:avLst/>
            <a:gdLst/>
            <a:ahLst/>
            <a:cxnLst/>
            <a:rect l="l" t="t" r="r" b="b"/>
            <a:pathLst>
              <a:path w="172784" h="324820">
                <a:moveTo>
                  <a:pt x="0" y="0"/>
                </a:moveTo>
                <a:lnTo>
                  <a:pt x="172784" y="0"/>
                </a:lnTo>
                <a:lnTo>
                  <a:pt x="172784" y="324821"/>
                </a:lnTo>
                <a:lnTo>
                  <a:pt x="0" y="324821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-2220" r="-2220"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9138664" y="3015615"/>
            <a:ext cx="5026151" cy="744282"/>
          </a:xfrm>
          <a:custGeom>
            <a:avLst/>
            <a:gdLst/>
            <a:ahLst/>
            <a:cxnLst/>
            <a:rect l="l" t="t" r="r" b="b"/>
            <a:pathLst>
              <a:path w="5026151" h="744282">
                <a:moveTo>
                  <a:pt x="0" y="0"/>
                </a:moveTo>
                <a:lnTo>
                  <a:pt x="5026151" y="0"/>
                </a:lnTo>
                <a:lnTo>
                  <a:pt x="5026151" y="744282"/>
                </a:lnTo>
                <a:lnTo>
                  <a:pt x="0" y="744282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 l="-120" r="-120"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270682" y="3320794"/>
            <a:ext cx="234315" cy="318706"/>
          </a:xfrm>
          <a:custGeom>
            <a:avLst/>
            <a:gdLst/>
            <a:ahLst/>
            <a:cxnLst/>
            <a:rect l="l" t="t" r="r" b="b"/>
            <a:pathLst>
              <a:path w="234315" h="318706">
                <a:moveTo>
                  <a:pt x="0" y="0"/>
                </a:moveTo>
                <a:lnTo>
                  <a:pt x="234316" y="0"/>
                </a:lnTo>
                <a:lnTo>
                  <a:pt x="234316" y="318707"/>
                </a:lnTo>
                <a:lnTo>
                  <a:pt x="0" y="318707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-1006" r="-1006"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9129520" y="3200781"/>
            <a:ext cx="5044630" cy="568833"/>
          </a:xfrm>
          <a:custGeom>
            <a:avLst/>
            <a:gdLst/>
            <a:ahLst/>
            <a:cxnLst/>
            <a:rect l="l" t="t" r="r" b="b"/>
            <a:pathLst>
              <a:path w="5044630" h="568833">
                <a:moveTo>
                  <a:pt x="0" y="0"/>
                </a:moveTo>
                <a:lnTo>
                  <a:pt x="5044631" y="0"/>
                </a:lnTo>
                <a:lnTo>
                  <a:pt x="5044631" y="568833"/>
                </a:lnTo>
                <a:lnTo>
                  <a:pt x="0" y="568833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9127996" y="3003804"/>
            <a:ext cx="5044059" cy="764665"/>
          </a:xfrm>
          <a:custGeom>
            <a:avLst/>
            <a:gdLst/>
            <a:ahLst/>
            <a:cxnLst/>
            <a:rect l="l" t="t" r="r" b="b"/>
            <a:pathLst>
              <a:path w="5044059" h="764665">
                <a:moveTo>
                  <a:pt x="0" y="0"/>
                </a:moveTo>
                <a:lnTo>
                  <a:pt x="5044060" y="0"/>
                </a:lnTo>
                <a:lnTo>
                  <a:pt x="5044060" y="764665"/>
                </a:lnTo>
                <a:lnTo>
                  <a:pt x="0" y="764665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t="-454" b="-454"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8547354" y="3600430"/>
            <a:ext cx="172782" cy="324820"/>
          </a:xfrm>
          <a:custGeom>
            <a:avLst/>
            <a:gdLst/>
            <a:ahLst/>
            <a:cxnLst/>
            <a:rect l="l" t="t" r="r" b="b"/>
            <a:pathLst>
              <a:path w="172782" h="324820">
                <a:moveTo>
                  <a:pt x="0" y="0"/>
                </a:moveTo>
                <a:lnTo>
                  <a:pt x="172782" y="0"/>
                </a:lnTo>
                <a:lnTo>
                  <a:pt x="172782" y="324821"/>
                </a:lnTo>
                <a:lnTo>
                  <a:pt x="0" y="324821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-2220" r="-2220"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5051296" y="3212972"/>
            <a:ext cx="3386328" cy="743901"/>
          </a:xfrm>
          <a:custGeom>
            <a:avLst/>
            <a:gdLst/>
            <a:ahLst/>
            <a:cxnLst/>
            <a:rect l="l" t="t" r="r" b="b"/>
            <a:pathLst>
              <a:path w="3386328" h="743901">
                <a:moveTo>
                  <a:pt x="0" y="0"/>
                </a:moveTo>
                <a:lnTo>
                  <a:pt x="3386328" y="0"/>
                </a:lnTo>
                <a:lnTo>
                  <a:pt x="3386328" y="743900"/>
                </a:lnTo>
                <a:lnTo>
                  <a:pt x="0" y="743900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l="-61" r="-61"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5949504" y="3465956"/>
            <a:ext cx="159258" cy="500253"/>
            <a:chOff x="0" y="0"/>
            <a:chExt cx="212344" cy="667004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12090" cy="666750"/>
            </a:xfrm>
            <a:custGeom>
              <a:avLst/>
              <a:gdLst/>
              <a:ahLst/>
              <a:cxnLst/>
              <a:rect l="l" t="t" r="r" b="b"/>
              <a:pathLst>
                <a:path w="212090" h="666750">
                  <a:moveTo>
                    <a:pt x="12192" y="0"/>
                  </a:moveTo>
                  <a:lnTo>
                    <a:pt x="199898" y="0"/>
                  </a:lnTo>
                  <a:cubicBezTo>
                    <a:pt x="206629" y="0"/>
                    <a:pt x="212090" y="5461"/>
                    <a:pt x="212090" y="12192"/>
                  </a:cubicBezTo>
                  <a:lnTo>
                    <a:pt x="212090" y="654558"/>
                  </a:lnTo>
                  <a:cubicBezTo>
                    <a:pt x="212090" y="661289"/>
                    <a:pt x="206629" y="666750"/>
                    <a:pt x="199898" y="666750"/>
                  </a:cubicBezTo>
                  <a:lnTo>
                    <a:pt x="12192" y="666750"/>
                  </a:lnTo>
                  <a:cubicBezTo>
                    <a:pt x="5461" y="666750"/>
                    <a:pt x="0" y="661289"/>
                    <a:pt x="0" y="654558"/>
                  </a:cubicBezTo>
                  <a:lnTo>
                    <a:pt x="0" y="12192"/>
                  </a:lnTo>
                  <a:cubicBezTo>
                    <a:pt x="0" y="5461"/>
                    <a:pt x="5461" y="0"/>
                    <a:pt x="12192" y="0"/>
                  </a:cubicBezTo>
                  <a:moveTo>
                    <a:pt x="12192" y="24384"/>
                  </a:moveTo>
                  <a:lnTo>
                    <a:pt x="12192" y="12192"/>
                  </a:lnTo>
                  <a:lnTo>
                    <a:pt x="24384" y="12192"/>
                  </a:lnTo>
                  <a:lnTo>
                    <a:pt x="24384" y="654558"/>
                  </a:lnTo>
                  <a:lnTo>
                    <a:pt x="12192" y="654558"/>
                  </a:lnTo>
                  <a:lnTo>
                    <a:pt x="12192" y="642366"/>
                  </a:lnTo>
                  <a:lnTo>
                    <a:pt x="199898" y="642366"/>
                  </a:lnTo>
                  <a:lnTo>
                    <a:pt x="199898" y="654558"/>
                  </a:lnTo>
                  <a:lnTo>
                    <a:pt x="187706" y="654558"/>
                  </a:lnTo>
                  <a:lnTo>
                    <a:pt x="187706" y="12192"/>
                  </a:lnTo>
                  <a:lnTo>
                    <a:pt x="199898" y="12192"/>
                  </a:lnTo>
                  <a:lnTo>
                    <a:pt x="199898" y="24384"/>
                  </a:lnTo>
                  <a:lnTo>
                    <a:pt x="12192" y="24384"/>
                  </a:ln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id="49" name="Freeform 49"/>
          <p:cNvSpPr/>
          <p:nvPr/>
        </p:nvSpPr>
        <p:spPr>
          <a:xfrm>
            <a:off x="5183313" y="3320794"/>
            <a:ext cx="234315" cy="318706"/>
          </a:xfrm>
          <a:custGeom>
            <a:avLst/>
            <a:gdLst/>
            <a:ahLst/>
            <a:cxnLst/>
            <a:rect l="l" t="t" r="r" b="b"/>
            <a:pathLst>
              <a:path w="234315" h="318706">
                <a:moveTo>
                  <a:pt x="0" y="0"/>
                </a:moveTo>
                <a:lnTo>
                  <a:pt x="234315" y="0"/>
                </a:lnTo>
                <a:lnTo>
                  <a:pt x="234315" y="318707"/>
                </a:lnTo>
                <a:lnTo>
                  <a:pt x="0" y="318707"/>
                </a:lnTo>
                <a:lnTo>
                  <a:pt x="0" y="0"/>
                </a:lnTo>
                <a:close/>
              </a:path>
            </a:pathLst>
          </a:custGeom>
          <a:blipFill>
            <a:blip r:embed="rId41"/>
            <a:stretch>
              <a:fillRect t="-545" b="-545"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5042152" y="3203828"/>
            <a:ext cx="3405378" cy="572643"/>
          </a:xfrm>
          <a:custGeom>
            <a:avLst/>
            <a:gdLst/>
            <a:ahLst/>
            <a:cxnLst/>
            <a:rect l="l" t="t" r="r" b="b"/>
            <a:pathLst>
              <a:path w="3405378" h="572643">
                <a:moveTo>
                  <a:pt x="0" y="0"/>
                </a:moveTo>
                <a:lnTo>
                  <a:pt x="3405378" y="0"/>
                </a:lnTo>
                <a:lnTo>
                  <a:pt x="3405378" y="572642"/>
                </a:lnTo>
                <a:lnTo>
                  <a:pt x="0" y="572642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5040628" y="3200400"/>
            <a:ext cx="3404997" cy="764666"/>
          </a:xfrm>
          <a:custGeom>
            <a:avLst/>
            <a:gdLst/>
            <a:ahLst/>
            <a:cxnLst/>
            <a:rect l="l" t="t" r="r" b="b"/>
            <a:pathLst>
              <a:path w="3404997" h="764666">
                <a:moveTo>
                  <a:pt x="0" y="0"/>
                </a:moveTo>
                <a:lnTo>
                  <a:pt x="3404998" y="0"/>
                </a:lnTo>
                <a:lnTo>
                  <a:pt x="3404998" y="764666"/>
                </a:lnTo>
                <a:lnTo>
                  <a:pt x="0" y="764666"/>
                </a:lnTo>
                <a:lnTo>
                  <a:pt x="0" y="0"/>
                </a:lnTo>
                <a:close/>
              </a:path>
            </a:pathLst>
          </a:custGeom>
          <a:blipFill>
            <a:blip r:embed="rId44"/>
            <a:stretch>
              <a:fillRect t="-173" b="-173"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4459984" y="3600430"/>
            <a:ext cx="172782" cy="324820"/>
          </a:xfrm>
          <a:custGeom>
            <a:avLst/>
            <a:gdLst/>
            <a:ahLst/>
            <a:cxnLst/>
            <a:rect l="l" t="t" r="r" b="b"/>
            <a:pathLst>
              <a:path w="172782" h="324820">
                <a:moveTo>
                  <a:pt x="0" y="0"/>
                </a:moveTo>
                <a:lnTo>
                  <a:pt x="172782" y="0"/>
                </a:lnTo>
                <a:lnTo>
                  <a:pt x="172782" y="324821"/>
                </a:lnTo>
                <a:lnTo>
                  <a:pt x="0" y="324821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-2220" r="-2220"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863440" y="3210878"/>
            <a:ext cx="3486816" cy="555689"/>
          </a:xfrm>
          <a:custGeom>
            <a:avLst/>
            <a:gdLst/>
            <a:ahLst/>
            <a:cxnLst/>
            <a:rect l="l" t="t" r="r" b="b"/>
            <a:pathLst>
              <a:path w="3486816" h="555689">
                <a:moveTo>
                  <a:pt x="0" y="0"/>
                </a:moveTo>
                <a:lnTo>
                  <a:pt x="3486817" y="0"/>
                </a:lnTo>
                <a:lnTo>
                  <a:pt x="3486817" y="555688"/>
                </a:lnTo>
                <a:lnTo>
                  <a:pt x="0" y="555688"/>
                </a:lnTo>
                <a:lnTo>
                  <a:pt x="0" y="0"/>
                </a:lnTo>
                <a:close/>
              </a:path>
            </a:pathLst>
          </a:custGeom>
          <a:blipFill>
            <a:blip r:embed="rId45"/>
            <a:stretch>
              <a:fillRect t="-146" b="-146"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995438" y="3320794"/>
            <a:ext cx="234276" cy="318706"/>
          </a:xfrm>
          <a:custGeom>
            <a:avLst/>
            <a:gdLst/>
            <a:ahLst/>
            <a:cxnLst/>
            <a:rect l="l" t="t" r="r" b="b"/>
            <a:pathLst>
              <a:path w="234276" h="318706">
                <a:moveTo>
                  <a:pt x="0" y="0"/>
                </a:moveTo>
                <a:lnTo>
                  <a:pt x="234276" y="0"/>
                </a:lnTo>
                <a:lnTo>
                  <a:pt x="234276" y="318707"/>
                </a:lnTo>
                <a:lnTo>
                  <a:pt x="0" y="318707"/>
                </a:lnTo>
                <a:lnTo>
                  <a:pt x="0" y="0"/>
                </a:lnTo>
                <a:close/>
              </a:path>
            </a:pathLst>
          </a:custGeom>
          <a:blipFill>
            <a:blip r:embed="rId46"/>
            <a:stretch>
              <a:fillRect l="-1014" r="-1014"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1482946" y="3209925"/>
            <a:ext cx="1746123" cy="565976"/>
          </a:xfrm>
          <a:custGeom>
            <a:avLst/>
            <a:gdLst/>
            <a:ahLst/>
            <a:cxnLst/>
            <a:rect l="l" t="t" r="r" b="b"/>
            <a:pathLst>
              <a:path w="1746123" h="565976">
                <a:moveTo>
                  <a:pt x="0" y="0"/>
                </a:moveTo>
                <a:lnTo>
                  <a:pt x="1746123" y="0"/>
                </a:lnTo>
                <a:lnTo>
                  <a:pt x="1746123" y="565975"/>
                </a:lnTo>
                <a:lnTo>
                  <a:pt x="0" y="565975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52677" y="3200418"/>
            <a:ext cx="3506724" cy="574910"/>
          </a:xfrm>
          <a:custGeom>
            <a:avLst/>
            <a:gdLst/>
            <a:ahLst/>
            <a:cxnLst/>
            <a:rect l="l" t="t" r="r" b="b"/>
            <a:pathLst>
              <a:path w="3506724" h="574910">
                <a:moveTo>
                  <a:pt x="0" y="0"/>
                </a:moveTo>
                <a:lnTo>
                  <a:pt x="3506723" y="0"/>
                </a:lnTo>
                <a:lnTo>
                  <a:pt x="3506723" y="574910"/>
                </a:lnTo>
                <a:lnTo>
                  <a:pt x="0" y="574910"/>
                </a:lnTo>
                <a:lnTo>
                  <a:pt x="0" y="0"/>
                </a:lnTo>
                <a:close/>
              </a:path>
            </a:pathLst>
          </a:custGeom>
          <a:blipFill>
            <a:blip r:embed="rId49"/>
            <a:stretch>
              <a:fillRect l="-310" r="-310"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6939152" y="4441317"/>
            <a:ext cx="4975860" cy="624459"/>
          </a:xfrm>
          <a:custGeom>
            <a:avLst/>
            <a:gdLst/>
            <a:ahLst/>
            <a:cxnLst/>
            <a:rect l="l" t="t" r="r" b="b"/>
            <a:pathLst>
              <a:path w="4975860" h="624459">
                <a:moveTo>
                  <a:pt x="0" y="0"/>
                </a:moveTo>
                <a:lnTo>
                  <a:pt x="4975860" y="0"/>
                </a:lnTo>
                <a:lnTo>
                  <a:pt x="4975860" y="624459"/>
                </a:lnTo>
                <a:lnTo>
                  <a:pt x="0" y="624459"/>
                </a:lnTo>
                <a:lnTo>
                  <a:pt x="0" y="0"/>
                </a:lnTo>
                <a:close/>
              </a:path>
            </a:pathLst>
          </a:custGeom>
          <a:blipFill>
            <a:blip r:embed="rId50"/>
            <a:stretch>
              <a:fillRect l="-271" r="-271"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9119043" y="4547235"/>
            <a:ext cx="278511" cy="345376"/>
          </a:xfrm>
          <a:custGeom>
            <a:avLst/>
            <a:gdLst/>
            <a:ahLst/>
            <a:cxnLst/>
            <a:rect l="l" t="t" r="r" b="b"/>
            <a:pathLst>
              <a:path w="278511" h="345376">
                <a:moveTo>
                  <a:pt x="0" y="0"/>
                </a:moveTo>
                <a:lnTo>
                  <a:pt x="278511" y="0"/>
                </a:lnTo>
                <a:lnTo>
                  <a:pt x="278511" y="345376"/>
                </a:lnTo>
                <a:lnTo>
                  <a:pt x="0" y="345376"/>
                </a:lnTo>
                <a:lnTo>
                  <a:pt x="0" y="0"/>
                </a:lnTo>
                <a:close/>
              </a:path>
            </a:pathLst>
          </a:custGeom>
          <a:blipFill>
            <a:blip r:embed="rId51"/>
            <a:stretch>
              <a:fillRect t="-930" b="-930"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9918192" y="4444365"/>
            <a:ext cx="2006155" cy="630746"/>
          </a:xfrm>
          <a:custGeom>
            <a:avLst/>
            <a:gdLst/>
            <a:ahLst/>
            <a:cxnLst/>
            <a:rect l="l" t="t" r="r" b="b"/>
            <a:pathLst>
              <a:path w="2006155" h="630746">
                <a:moveTo>
                  <a:pt x="0" y="0"/>
                </a:moveTo>
                <a:lnTo>
                  <a:pt x="2006156" y="0"/>
                </a:lnTo>
                <a:lnTo>
                  <a:pt x="2006156" y="630746"/>
                </a:lnTo>
                <a:lnTo>
                  <a:pt x="0" y="630746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6928864" y="4430286"/>
            <a:ext cx="4993767" cy="643490"/>
          </a:xfrm>
          <a:custGeom>
            <a:avLst/>
            <a:gdLst/>
            <a:ahLst/>
            <a:cxnLst/>
            <a:rect l="l" t="t" r="r" b="b"/>
            <a:pathLst>
              <a:path w="4993767" h="643490">
                <a:moveTo>
                  <a:pt x="0" y="0"/>
                </a:moveTo>
                <a:lnTo>
                  <a:pt x="4993768" y="0"/>
                </a:lnTo>
                <a:lnTo>
                  <a:pt x="4993768" y="643490"/>
                </a:lnTo>
                <a:lnTo>
                  <a:pt x="0" y="643490"/>
                </a:lnTo>
                <a:lnTo>
                  <a:pt x="0" y="0"/>
                </a:lnTo>
                <a:close/>
              </a:path>
            </a:pathLst>
          </a:custGeom>
          <a:blipFill>
            <a:blip r:embed="rId54"/>
            <a:stretch>
              <a:fillRect l="-40" r="-40"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7925249" y="9639957"/>
            <a:ext cx="2438520" cy="287385"/>
          </a:xfrm>
          <a:custGeom>
            <a:avLst/>
            <a:gdLst/>
            <a:ahLst/>
            <a:cxnLst/>
            <a:rect l="l" t="t" r="r" b="b"/>
            <a:pathLst>
              <a:path w="2438520" h="287385">
                <a:moveTo>
                  <a:pt x="0" y="0"/>
                </a:moveTo>
                <a:lnTo>
                  <a:pt x="2438520" y="0"/>
                </a:lnTo>
                <a:lnTo>
                  <a:pt x="2438520" y="287385"/>
                </a:lnTo>
                <a:lnTo>
                  <a:pt x="0" y="287385"/>
                </a:lnTo>
                <a:lnTo>
                  <a:pt x="0" y="0"/>
                </a:lnTo>
                <a:close/>
              </a:path>
            </a:pathLst>
          </a:custGeom>
          <a:blipFill>
            <a:blip r:embed="rId55"/>
            <a:stretch>
              <a:fillRect t="-53" b="-53"/>
            </a:stretch>
          </a:blipFill>
        </p:spPr>
      </p:sp>
      <p:grpSp>
        <p:nvGrpSpPr>
          <p:cNvPr id="62" name="Group 62"/>
          <p:cNvGrpSpPr/>
          <p:nvPr/>
        </p:nvGrpSpPr>
        <p:grpSpPr>
          <a:xfrm>
            <a:off x="7909022" y="9621468"/>
            <a:ext cx="2474595" cy="313372"/>
            <a:chOff x="0" y="0"/>
            <a:chExt cx="3299460" cy="41783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299460" cy="417830"/>
            </a:xfrm>
            <a:custGeom>
              <a:avLst/>
              <a:gdLst/>
              <a:ahLst/>
              <a:cxnLst/>
              <a:rect l="l" t="t" r="r" b="b"/>
              <a:pathLst>
                <a:path w="3299460" h="417830">
                  <a:moveTo>
                    <a:pt x="0" y="0"/>
                  </a:moveTo>
                  <a:lnTo>
                    <a:pt x="3299460" y="0"/>
                  </a:lnTo>
                  <a:lnTo>
                    <a:pt x="3299460" y="417830"/>
                  </a:lnTo>
                  <a:lnTo>
                    <a:pt x="0" y="417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3299460" cy="45593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160"/>
                </a:lnSpc>
              </a:pPr>
              <a:r>
                <a:rPr lang="he-IL" sz="1800" spc="299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יאלוזא רזייל הנילואפ</a:t>
              </a:r>
            </a:p>
          </p:txBody>
        </p:sp>
      </p:grpSp>
      <p:sp>
        <p:nvSpPr>
          <p:cNvPr id="65" name="Freeform 65"/>
          <p:cNvSpPr/>
          <p:nvPr/>
        </p:nvSpPr>
        <p:spPr>
          <a:xfrm>
            <a:off x="7077430" y="9331686"/>
            <a:ext cx="3400243" cy="845395"/>
          </a:xfrm>
          <a:custGeom>
            <a:avLst/>
            <a:gdLst/>
            <a:ahLst/>
            <a:cxnLst/>
            <a:rect l="l" t="t" r="r" b="b"/>
            <a:pathLst>
              <a:path w="3400243" h="845395">
                <a:moveTo>
                  <a:pt x="0" y="0"/>
                </a:moveTo>
                <a:lnTo>
                  <a:pt x="3400244" y="0"/>
                </a:lnTo>
                <a:lnTo>
                  <a:pt x="3400244" y="845396"/>
                </a:lnTo>
                <a:lnTo>
                  <a:pt x="0" y="845396"/>
                </a:lnTo>
                <a:lnTo>
                  <a:pt x="0" y="0"/>
                </a:lnTo>
                <a:close/>
              </a:path>
            </a:pathLst>
          </a:custGeom>
          <a:blipFill>
            <a:blip r:embed="rId56"/>
            <a:stretch>
              <a:fillRect t="-275" b="-275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11696" y="3545585"/>
            <a:ext cx="3419856" cy="4231386"/>
          </a:xfrm>
          <a:custGeom>
            <a:avLst/>
            <a:gdLst/>
            <a:ahLst/>
            <a:cxnLst/>
            <a:rect l="l" t="t" r="r" b="b"/>
            <a:pathLst>
              <a:path w="3419856" h="4231386">
                <a:moveTo>
                  <a:pt x="0" y="0"/>
                </a:moveTo>
                <a:lnTo>
                  <a:pt x="3419856" y="0"/>
                </a:lnTo>
                <a:lnTo>
                  <a:pt x="3419856" y="4231385"/>
                </a:lnTo>
                <a:lnTo>
                  <a:pt x="0" y="42313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65" r="-996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55848" y="4149088"/>
            <a:ext cx="3419856" cy="3986783"/>
          </a:xfrm>
          <a:custGeom>
            <a:avLst/>
            <a:gdLst/>
            <a:ahLst/>
            <a:cxnLst/>
            <a:rect l="l" t="t" r="r" b="b"/>
            <a:pathLst>
              <a:path w="3419856" h="3986783">
                <a:moveTo>
                  <a:pt x="0" y="0"/>
                </a:moveTo>
                <a:lnTo>
                  <a:pt x="3419856" y="0"/>
                </a:lnTo>
                <a:lnTo>
                  <a:pt x="3419856" y="3986783"/>
                </a:lnTo>
                <a:lnTo>
                  <a:pt x="0" y="3986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801600" y="3113646"/>
            <a:ext cx="4227784" cy="4673010"/>
            <a:chOff x="0" y="0"/>
            <a:chExt cx="5637046" cy="62306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37046" cy="6230680"/>
            </a:xfrm>
            <a:custGeom>
              <a:avLst/>
              <a:gdLst/>
              <a:ahLst/>
              <a:cxnLst/>
              <a:rect l="l" t="t" r="r" b="b"/>
              <a:pathLst>
                <a:path w="5637046" h="6230680">
                  <a:moveTo>
                    <a:pt x="0" y="0"/>
                  </a:moveTo>
                  <a:lnTo>
                    <a:pt x="5637046" y="0"/>
                  </a:lnTo>
                  <a:lnTo>
                    <a:pt x="5637046" y="6230680"/>
                  </a:lnTo>
                  <a:lnTo>
                    <a:pt x="0" y="62306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5637046" cy="631640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1664"/>
                </a:lnSpc>
              </a:pPr>
              <a:r>
                <a:rPr lang="he-IL" sz="10800" spc="877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מילה נרדפת</a:t>
              </a:r>
            </a:p>
            <a:p>
              <a:pPr algn="r">
                <a:lnSpc>
                  <a:spcPts val="11664"/>
                </a:lnSpc>
              </a:pPr>
              <a:r>
                <a:rPr lang="he-IL" sz="10800" spc="877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לניתור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795527" y="480060"/>
            <a:ext cx="16898112" cy="1975102"/>
          </a:xfrm>
          <a:custGeom>
            <a:avLst/>
            <a:gdLst/>
            <a:ahLst/>
            <a:cxnLst/>
            <a:rect l="l" t="t" r="r" b="b"/>
            <a:pathLst>
              <a:path w="16898112" h="1975102">
                <a:moveTo>
                  <a:pt x="0" y="0"/>
                </a:moveTo>
                <a:lnTo>
                  <a:pt x="16898111" y="0"/>
                </a:lnTo>
                <a:lnTo>
                  <a:pt x="16898111" y="1975102"/>
                </a:lnTo>
                <a:lnTo>
                  <a:pt x="0" y="19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091670" y="5370524"/>
            <a:ext cx="914400" cy="905877"/>
          </a:xfrm>
          <a:custGeom>
            <a:avLst/>
            <a:gdLst/>
            <a:ahLst/>
            <a:cxnLst/>
            <a:rect l="l" t="t" r="r" b="b"/>
            <a:pathLst>
              <a:path w="914400" h="905877">
                <a:moveTo>
                  <a:pt x="0" y="0"/>
                </a:moveTo>
                <a:lnTo>
                  <a:pt x="914400" y="0"/>
                </a:lnTo>
                <a:lnTo>
                  <a:pt x="914400" y="905876"/>
                </a:lnTo>
                <a:lnTo>
                  <a:pt x="0" y="9058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4" r="-34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71666" y="3336188"/>
            <a:ext cx="3699032" cy="4099407"/>
          </a:xfrm>
          <a:custGeom>
            <a:avLst/>
            <a:gdLst/>
            <a:ahLst/>
            <a:cxnLst/>
            <a:rect l="l" t="t" r="r" b="b"/>
            <a:pathLst>
              <a:path w="3699032" h="4099407">
                <a:moveTo>
                  <a:pt x="0" y="0"/>
                </a:moveTo>
                <a:lnTo>
                  <a:pt x="3699032" y="0"/>
                </a:lnTo>
                <a:lnTo>
                  <a:pt x="3699032" y="4099407"/>
                </a:lnTo>
                <a:lnTo>
                  <a:pt x="0" y="4099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600" r="-1260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88068" y="3998214"/>
            <a:ext cx="2825496" cy="3328416"/>
          </a:xfrm>
          <a:custGeom>
            <a:avLst/>
            <a:gdLst/>
            <a:ahLst/>
            <a:cxnLst/>
            <a:rect l="l" t="t" r="r" b="b"/>
            <a:pathLst>
              <a:path w="2825496" h="3328416">
                <a:moveTo>
                  <a:pt x="0" y="0"/>
                </a:moveTo>
                <a:lnTo>
                  <a:pt x="2825496" y="0"/>
                </a:lnTo>
                <a:lnTo>
                  <a:pt x="2825496" y="3328416"/>
                </a:lnTo>
                <a:lnTo>
                  <a:pt x="0" y="3328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733038" y="3536442"/>
            <a:ext cx="3419856" cy="3986784"/>
          </a:xfrm>
          <a:custGeom>
            <a:avLst/>
            <a:gdLst/>
            <a:ahLst/>
            <a:cxnLst/>
            <a:rect l="l" t="t" r="r" b="b"/>
            <a:pathLst>
              <a:path w="3419856" h="3986784">
                <a:moveTo>
                  <a:pt x="0" y="0"/>
                </a:moveTo>
                <a:lnTo>
                  <a:pt x="3419856" y="0"/>
                </a:lnTo>
                <a:lnTo>
                  <a:pt x="3419856" y="3986784"/>
                </a:lnTo>
                <a:lnTo>
                  <a:pt x="0" y="39867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575908" y="2319452"/>
            <a:ext cx="4334827" cy="5315878"/>
            <a:chOff x="0" y="0"/>
            <a:chExt cx="5779770" cy="70878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79770" cy="7087838"/>
            </a:xfrm>
            <a:custGeom>
              <a:avLst/>
              <a:gdLst/>
              <a:ahLst/>
              <a:cxnLst/>
              <a:rect l="l" t="t" r="r" b="b"/>
              <a:pathLst>
                <a:path w="5779770" h="7087838">
                  <a:moveTo>
                    <a:pt x="0" y="0"/>
                  </a:moveTo>
                  <a:lnTo>
                    <a:pt x="5779770" y="0"/>
                  </a:lnTo>
                  <a:lnTo>
                    <a:pt x="5779770" y="7087838"/>
                  </a:lnTo>
                  <a:lnTo>
                    <a:pt x="0" y="70878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5779770" cy="704021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2675"/>
                </a:lnSpc>
              </a:pPr>
              <a:r>
                <a:rPr lang="he-IL" sz="13200" spc="10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מילה</a:t>
              </a:r>
            </a:p>
            <a:p>
              <a:pPr algn="r">
                <a:lnSpc>
                  <a:spcPts val="12675"/>
                </a:lnSpc>
              </a:pPr>
              <a:r>
                <a:rPr lang="he-IL" sz="13200" spc="10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נרדפת</a:t>
              </a:r>
            </a:p>
            <a:p>
              <a:pPr algn="r">
                <a:lnSpc>
                  <a:spcPts val="12675"/>
                </a:lnSpc>
              </a:pPr>
              <a:r>
                <a:rPr lang="he-IL" sz="13200" spc="10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לפתח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681227" y="413764"/>
            <a:ext cx="16925544" cy="1975102"/>
          </a:xfrm>
          <a:custGeom>
            <a:avLst/>
            <a:gdLst/>
            <a:ahLst/>
            <a:cxnLst/>
            <a:rect l="l" t="t" r="r" b="b"/>
            <a:pathLst>
              <a:path w="16925544" h="1975102">
                <a:moveTo>
                  <a:pt x="0" y="0"/>
                </a:moveTo>
                <a:lnTo>
                  <a:pt x="16925543" y="0"/>
                </a:lnTo>
                <a:lnTo>
                  <a:pt x="16925543" y="1975103"/>
                </a:lnTo>
                <a:lnTo>
                  <a:pt x="0" y="19751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25846" y="3536440"/>
            <a:ext cx="3787901" cy="4919472"/>
          </a:xfrm>
          <a:custGeom>
            <a:avLst/>
            <a:gdLst/>
            <a:ahLst/>
            <a:cxnLst/>
            <a:rect l="l" t="t" r="r" b="b"/>
            <a:pathLst>
              <a:path w="3787901" h="4919472">
                <a:moveTo>
                  <a:pt x="0" y="0"/>
                </a:moveTo>
                <a:lnTo>
                  <a:pt x="3787901" y="0"/>
                </a:lnTo>
                <a:lnTo>
                  <a:pt x="3787901" y="4919472"/>
                </a:lnTo>
                <a:lnTo>
                  <a:pt x="0" y="491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936" r="-1493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64339" y="3536440"/>
            <a:ext cx="4704552" cy="4706874"/>
          </a:xfrm>
          <a:custGeom>
            <a:avLst/>
            <a:gdLst/>
            <a:ahLst/>
            <a:cxnLst/>
            <a:rect l="l" t="t" r="r" b="b"/>
            <a:pathLst>
              <a:path w="4704552" h="4706874">
                <a:moveTo>
                  <a:pt x="0" y="0"/>
                </a:moveTo>
                <a:lnTo>
                  <a:pt x="4704552" y="0"/>
                </a:lnTo>
                <a:lnTo>
                  <a:pt x="4704552" y="4706874"/>
                </a:lnTo>
                <a:lnTo>
                  <a:pt x="0" y="4706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269" r="-1626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0956" y="480060"/>
            <a:ext cx="16898112" cy="1975102"/>
          </a:xfrm>
          <a:custGeom>
            <a:avLst/>
            <a:gdLst/>
            <a:ahLst/>
            <a:cxnLst/>
            <a:rect l="l" t="t" r="r" b="b"/>
            <a:pathLst>
              <a:path w="16898112" h="1975102">
                <a:moveTo>
                  <a:pt x="0" y="0"/>
                </a:moveTo>
                <a:lnTo>
                  <a:pt x="16898112" y="0"/>
                </a:lnTo>
                <a:lnTo>
                  <a:pt x="16898112" y="1975102"/>
                </a:lnTo>
                <a:lnTo>
                  <a:pt x="0" y="19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903968" y="4652008"/>
            <a:ext cx="2825496" cy="3328416"/>
          </a:xfrm>
          <a:custGeom>
            <a:avLst/>
            <a:gdLst/>
            <a:ahLst/>
            <a:cxnLst/>
            <a:rect l="l" t="t" r="r" b="b"/>
            <a:pathLst>
              <a:path w="2825496" h="3328416">
                <a:moveTo>
                  <a:pt x="0" y="0"/>
                </a:moveTo>
                <a:lnTo>
                  <a:pt x="2825496" y="0"/>
                </a:lnTo>
                <a:lnTo>
                  <a:pt x="2825496" y="3328416"/>
                </a:lnTo>
                <a:lnTo>
                  <a:pt x="0" y="33284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52876" y="4469130"/>
            <a:ext cx="3419856" cy="3986783"/>
          </a:xfrm>
          <a:custGeom>
            <a:avLst/>
            <a:gdLst/>
            <a:ahLst/>
            <a:cxnLst/>
            <a:rect l="l" t="t" r="r" b="b"/>
            <a:pathLst>
              <a:path w="3419856" h="3986783">
                <a:moveTo>
                  <a:pt x="0" y="0"/>
                </a:moveTo>
                <a:lnTo>
                  <a:pt x="3419856" y="0"/>
                </a:lnTo>
                <a:lnTo>
                  <a:pt x="3419856" y="3986782"/>
                </a:lnTo>
                <a:lnTo>
                  <a:pt x="0" y="39867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91076" y="9571205"/>
            <a:ext cx="3314699" cy="422909"/>
          </a:xfrm>
          <a:custGeom>
            <a:avLst/>
            <a:gdLst/>
            <a:ahLst/>
            <a:cxnLst/>
            <a:rect l="l" t="t" r="r" b="b"/>
            <a:pathLst>
              <a:path w="3314699" h="422909">
                <a:moveTo>
                  <a:pt x="0" y="0"/>
                </a:moveTo>
                <a:lnTo>
                  <a:pt x="3314699" y="0"/>
                </a:lnTo>
                <a:lnTo>
                  <a:pt x="3314699" y="422909"/>
                </a:lnTo>
                <a:lnTo>
                  <a:pt x="0" y="4229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04438" y="2820924"/>
            <a:ext cx="5296660" cy="5296662"/>
          </a:xfrm>
          <a:custGeom>
            <a:avLst/>
            <a:gdLst/>
            <a:ahLst/>
            <a:cxnLst/>
            <a:rect l="l" t="t" r="r" b="b"/>
            <a:pathLst>
              <a:path w="5296660" h="5296662">
                <a:moveTo>
                  <a:pt x="0" y="0"/>
                </a:moveTo>
                <a:lnTo>
                  <a:pt x="5296660" y="0"/>
                </a:lnTo>
                <a:lnTo>
                  <a:pt x="5296660" y="5296662"/>
                </a:lnTo>
                <a:lnTo>
                  <a:pt x="0" y="52966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90988" y="2914878"/>
            <a:ext cx="7681722" cy="5160530"/>
          </a:xfrm>
          <a:custGeom>
            <a:avLst/>
            <a:gdLst/>
            <a:ahLst/>
            <a:cxnLst/>
            <a:rect l="l" t="t" r="r" b="b"/>
            <a:pathLst>
              <a:path w="7681722" h="5160530">
                <a:moveTo>
                  <a:pt x="0" y="0"/>
                </a:moveTo>
                <a:lnTo>
                  <a:pt x="7681722" y="0"/>
                </a:lnTo>
                <a:lnTo>
                  <a:pt x="7681722" y="5160530"/>
                </a:lnTo>
                <a:lnTo>
                  <a:pt x="0" y="5160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617" r="-1661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98396" y="333756"/>
            <a:ext cx="16898112" cy="1975104"/>
          </a:xfrm>
          <a:custGeom>
            <a:avLst/>
            <a:gdLst/>
            <a:ahLst/>
            <a:cxnLst/>
            <a:rect l="l" t="t" r="r" b="b"/>
            <a:pathLst>
              <a:path w="16898112" h="1975104">
                <a:moveTo>
                  <a:pt x="0" y="0"/>
                </a:moveTo>
                <a:lnTo>
                  <a:pt x="16898112" y="0"/>
                </a:lnTo>
                <a:lnTo>
                  <a:pt x="16898112" y="1975104"/>
                </a:lnTo>
                <a:lnTo>
                  <a:pt x="0" y="19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57566" y="4652008"/>
            <a:ext cx="2825494" cy="3328416"/>
          </a:xfrm>
          <a:custGeom>
            <a:avLst/>
            <a:gdLst/>
            <a:ahLst/>
            <a:cxnLst/>
            <a:rect l="l" t="t" r="r" b="b"/>
            <a:pathLst>
              <a:path w="2825494" h="3328416">
                <a:moveTo>
                  <a:pt x="0" y="0"/>
                </a:moveTo>
                <a:lnTo>
                  <a:pt x="2825494" y="0"/>
                </a:lnTo>
                <a:lnTo>
                  <a:pt x="2825494" y="3328416"/>
                </a:lnTo>
                <a:lnTo>
                  <a:pt x="0" y="33284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4612" y="3993640"/>
            <a:ext cx="3419856" cy="3986784"/>
          </a:xfrm>
          <a:custGeom>
            <a:avLst/>
            <a:gdLst/>
            <a:ahLst/>
            <a:cxnLst/>
            <a:rect l="l" t="t" r="r" b="b"/>
            <a:pathLst>
              <a:path w="3419856" h="3986784">
                <a:moveTo>
                  <a:pt x="0" y="0"/>
                </a:moveTo>
                <a:lnTo>
                  <a:pt x="3419856" y="0"/>
                </a:lnTo>
                <a:lnTo>
                  <a:pt x="3419856" y="3986784"/>
                </a:lnTo>
                <a:lnTo>
                  <a:pt x="0" y="39867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79477" y="9371712"/>
            <a:ext cx="3384069" cy="705746"/>
          </a:xfrm>
          <a:custGeom>
            <a:avLst/>
            <a:gdLst/>
            <a:ahLst/>
            <a:cxnLst/>
            <a:rect l="l" t="t" r="r" b="b"/>
            <a:pathLst>
              <a:path w="3384069" h="705746">
                <a:moveTo>
                  <a:pt x="0" y="0"/>
                </a:moveTo>
                <a:lnTo>
                  <a:pt x="3384069" y="0"/>
                </a:lnTo>
                <a:lnTo>
                  <a:pt x="3384069" y="705746"/>
                </a:lnTo>
                <a:lnTo>
                  <a:pt x="0" y="7057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74" b="-74"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04170" y="2916935"/>
            <a:ext cx="6416228" cy="5817869"/>
          </a:xfrm>
          <a:custGeom>
            <a:avLst/>
            <a:gdLst/>
            <a:ahLst/>
            <a:cxnLst/>
            <a:rect l="l" t="t" r="r" b="b"/>
            <a:pathLst>
              <a:path w="6416228" h="5817869">
                <a:moveTo>
                  <a:pt x="0" y="0"/>
                </a:moveTo>
                <a:lnTo>
                  <a:pt x="6416228" y="0"/>
                </a:lnTo>
                <a:lnTo>
                  <a:pt x="6416228" y="5817868"/>
                </a:lnTo>
                <a:lnTo>
                  <a:pt x="0" y="58178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" r="-1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83430" y="3888485"/>
            <a:ext cx="3858766" cy="3856482"/>
          </a:xfrm>
          <a:custGeom>
            <a:avLst/>
            <a:gdLst/>
            <a:ahLst/>
            <a:cxnLst/>
            <a:rect l="l" t="t" r="r" b="b"/>
            <a:pathLst>
              <a:path w="3858766" h="3856482">
                <a:moveTo>
                  <a:pt x="0" y="0"/>
                </a:moveTo>
                <a:lnTo>
                  <a:pt x="3858766" y="0"/>
                </a:lnTo>
                <a:lnTo>
                  <a:pt x="3858766" y="3856481"/>
                </a:lnTo>
                <a:lnTo>
                  <a:pt x="0" y="38564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" b="-2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2082" y="386334"/>
            <a:ext cx="16898112" cy="1975104"/>
          </a:xfrm>
          <a:custGeom>
            <a:avLst/>
            <a:gdLst/>
            <a:ahLst/>
            <a:cxnLst/>
            <a:rect l="l" t="t" r="r" b="b"/>
            <a:pathLst>
              <a:path w="16898112" h="1975104">
                <a:moveTo>
                  <a:pt x="0" y="0"/>
                </a:moveTo>
                <a:lnTo>
                  <a:pt x="16898112" y="0"/>
                </a:lnTo>
                <a:lnTo>
                  <a:pt x="16898112" y="1975104"/>
                </a:lnTo>
                <a:lnTo>
                  <a:pt x="0" y="19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119870" y="4558282"/>
            <a:ext cx="2825495" cy="3328416"/>
          </a:xfrm>
          <a:custGeom>
            <a:avLst/>
            <a:gdLst/>
            <a:ahLst/>
            <a:cxnLst/>
            <a:rect l="l" t="t" r="r" b="b"/>
            <a:pathLst>
              <a:path w="2825495" h="3328416">
                <a:moveTo>
                  <a:pt x="0" y="0"/>
                </a:moveTo>
                <a:lnTo>
                  <a:pt x="2825495" y="0"/>
                </a:lnTo>
                <a:lnTo>
                  <a:pt x="2825495" y="3328416"/>
                </a:lnTo>
                <a:lnTo>
                  <a:pt x="0" y="33284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61336" y="4229100"/>
            <a:ext cx="3419856" cy="3986784"/>
          </a:xfrm>
          <a:custGeom>
            <a:avLst/>
            <a:gdLst/>
            <a:ahLst/>
            <a:cxnLst/>
            <a:rect l="l" t="t" r="r" b="b"/>
            <a:pathLst>
              <a:path w="3419856" h="3986784">
                <a:moveTo>
                  <a:pt x="0" y="0"/>
                </a:moveTo>
                <a:lnTo>
                  <a:pt x="3419856" y="0"/>
                </a:lnTo>
                <a:lnTo>
                  <a:pt x="3419856" y="3986784"/>
                </a:lnTo>
                <a:lnTo>
                  <a:pt x="0" y="39867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69230" y="2994658"/>
            <a:ext cx="3874769" cy="5461254"/>
          </a:xfrm>
          <a:custGeom>
            <a:avLst/>
            <a:gdLst/>
            <a:ahLst/>
            <a:cxnLst/>
            <a:rect l="l" t="t" r="r" b="b"/>
            <a:pathLst>
              <a:path w="3874769" h="5461254">
                <a:moveTo>
                  <a:pt x="0" y="0"/>
                </a:moveTo>
                <a:lnTo>
                  <a:pt x="3874769" y="0"/>
                </a:lnTo>
                <a:lnTo>
                  <a:pt x="3874769" y="5461254"/>
                </a:lnTo>
                <a:lnTo>
                  <a:pt x="0" y="5461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23" r="-532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64339" y="3115816"/>
            <a:ext cx="4594860" cy="5458968"/>
          </a:xfrm>
          <a:custGeom>
            <a:avLst/>
            <a:gdLst/>
            <a:ahLst/>
            <a:cxnLst/>
            <a:rect l="l" t="t" r="r" b="b"/>
            <a:pathLst>
              <a:path w="4594860" h="5458968">
                <a:moveTo>
                  <a:pt x="0" y="0"/>
                </a:moveTo>
                <a:lnTo>
                  <a:pt x="4594860" y="0"/>
                </a:lnTo>
                <a:lnTo>
                  <a:pt x="4594860" y="5458968"/>
                </a:lnTo>
                <a:lnTo>
                  <a:pt x="0" y="54589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429" b="-742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3212" y="454912"/>
            <a:ext cx="16898112" cy="1975104"/>
          </a:xfrm>
          <a:custGeom>
            <a:avLst/>
            <a:gdLst/>
            <a:ahLst/>
            <a:cxnLst/>
            <a:rect l="l" t="t" r="r" b="b"/>
            <a:pathLst>
              <a:path w="16898112" h="1975104">
                <a:moveTo>
                  <a:pt x="0" y="0"/>
                </a:moveTo>
                <a:lnTo>
                  <a:pt x="16898112" y="0"/>
                </a:lnTo>
                <a:lnTo>
                  <a:pt x="16898112" y="1975104"/>
                </a:lnTo>
                <a:lnTo>
                  <a:pt x="0" y="19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504936" y="3066288"/>
            <a:ext cx="2364105" cy="1402078"/>
            <a:chOff x="0" y="0"/>
            <a:chExt cx="3152140" cy="1869438"/>
          </a:xfrm>
        </p:grpSpPr>
        <p:sp>
          <p:nvSpPr>
            <p:cNvPr id="6" name="Freeform 6"/>
            <p:cNvSpPr/>
            <p:nvPr/>
          </p:nvSpPr>
          <p:spPr>
            <a:xfrm>
              <a:off x="0" y="1441958"/>
              <a:ext cx="510286" cy="426974"/>
            </a:xfrm>
            <a:custGeom>
              <a:avLst/>
              <a:gdLst/>
              <a:ahLst/>
              <a:cxnLst/>
              <a:rect l="l" t="t" r="r" b="b"/>
              <a:pathLst>
                <a:path w="510286" h="426974">
                  <a:moveTo>
                    <a:pt x="281178" y="0"/>
                  </a:moveTo>
                  <a:lnTo>
                    <a:pt x="0" y="426974"/>
                  </a:lnTo>
                  <a:lnTo>
                    <a:pt x="510286" y="395732"/>
                  </a:lnTo>
                  <a:lnTo>
                    <a:pt x="456057" y="302006"/>
                  </a:lnTo>
                  <a:lnTo>
                    <a:pt x="367792" y="302006"/>
                  </a:lnTo>
                  <a:lnTo>
                    <a:pt x="291592" y="170180"/>
                  </a:lnTo>
                  <a:lnTo>
                    <a:pt x="357632" y="131953"/>
                  </a:lnTo>
                  <a:lnTo>
                    <a:pt x="281178" y="0"/>
                  </a:lnTo>
                  <a:close/>
                </a:path>
              </a:pathLst>
            </a:custGeom>
            <a:solidFill>
              <a:srgbClr val="4471C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291592" y="1573911"/>
              <a:ext cx="142240" cy="170053"/>
            </a:xfrm>
            <a:custGeom>
              <a:avLst/>
              <a:gdLst/>
              <a:ahLst/>
              <a:cxnLst/>
              <a:rect l="l" t="t" r="r" b="b"/>
              <a:pathLst>
                <a:path w="142240" h="170053">
                  <a:moveTo>
                    <a:pt x="66040" y="0"/>
                  </a:moveTo>
                  <a:lnTo>
                    <a:pt x="0" y="38227"/>
                  </a:lnTo>
                  <a:lnTo>
                    <a:pt x="76200" y="170053"/>
                  </a:lnTo>
                  <a:lnTo>
                    <a:pt x="142240" y="131826"/>
                  </a:lnTo>
                  <a:lnTo>
                    <a:pt x="65913" y="0"/>
                  </a:lnTo>
                  <a:close/>
                </a:path>
              </a:pathLst>
            </a:custGeom>
            <a:solidFill>
              <a:srgbClr val="4471C4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67792" y="1705737"/>
              <a:ext cx="88265" cy="38227"/>
            </a:xfrm>
            <a:custGeom>
              <a:avLst/>
              <a:gdLst/>
              <a:ahLst/>
              <a:cxnLst/>
              <a:rect l="l" t="t" r="r" b="b"/>
              <a:pathLst>
                <a:path w="88265" h="38227">
                  <a:moveTo>
                    <a:pt x="66040" y="0"/>
                  </a:moveTo>
                  <a:lnTo>
                    <a:pt x="0" y="38227"/>
                  </a:lnTo>
                  <a:lnTo>
                    <a:pt x="88265" y="38227"/>
                  </a:lnTo>
                  <a:lnTo>
                    <a:pt x="66167" y="0"/>
                  </a:lnTo>
                  <a:close/>
                </a:path>
              </a:pathLst>
            </a:custGeom>
            <a:solidFill>
              <a:srgbClr val="4471C4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57632" y="0"/>
              <a:ext cx="2793746" cy="1705737"/>
            </a:xfrm>
            <a:custGeom>
              <a:avLst/>
              <a:gdLst/>
              <a:ahLst/>
              <a:cxnLst/>
              <a:rect l="l" t="t" r="r" b="b"/>
              <a:pathLst>
                <a:path w="2793746" h="1705737">
                  <a:moveTo>
                    <a:pt x="2717292" y="0"/>
                  </a:moveTo>
                  <a:lnTo>
                    <a:pt x="0" y="1573911"/>
                  </a:lnTo>
                  <a:lnTo>
                    <a:pt x="76327" y="1705737"/>
                  </a:lnTo>
                  <a:lnTo>
                    <a:pt x="2793746" y="132080"/>
                  </a:lnTo>
                  <a:lnTo>
                    <a:pt x="2717292" y="0"/>
                  </a:lnTo>
                  <a:close/>
                </a:path>
              </a:pathLst>
            </a:custGeom>
            <a:solidFill>
              <a:srgbClr val="4471C4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8609074" y="4331970"/>
            <a:ext cx="2827782" cy="3328416"/>
          </a:xfrm>
          <a:custGeom>
            <a:avLst/>
            <a:gdLst/>
            <a:ahLst/>
            <a:cxnLst/>
            <a:rect l="l" t="t" r="r" b="b"/>
            <a:pathLst>
              <a:path w="2827782" h="3328416">
                <a:moveTo>
                  <a:pt x="0" y="0"/>
                </a:moveTo>
                <a:lnTo>
                  <a:pt x="2827782" y="0"/>
                </a:lnTo>
                <a:lnTo>
                  <a:pt x="2827782" y="3328416"/>
                </a:lnTo>
                <a:lnTo>
                  <a:pt x="0" y="33284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0" b="-40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045970" y="3851908"/>
            <a:ext cx="3419856" cy="3986784"/>
          </a:xfrm>
          <a:custGeom>
            <a:avLst/>
            <a:gdLst/>
            <a:ahLst/>
            <a:cxnLst/>
            <a:rect l="l" t="t" r="r" b="b"/>
            <a:pathLst>
              <a:path w="3419856" h="3986784">
                <a:moveTo>
                  <a:pt x="0" y="0"/>
                </a:moveTo>
                <a:lnTo>
                  <a:pt x="3419856" y="0"/>
                </a:lnTo>
                <a:lnTo>
                  <a:pt x="3419856" y="3986784"/>
                </a:lnTo>
                <a:lnTo>
                  <a:pt x="0" y="39867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97930" y="3330700"/>
            <a:ext cx="4418838" cy="4928616"/>
          </a:xfrm>
          <a:custGeom>
            <a:avLst/>
            <a:gdLst/>
            <a:ahLst/>
            <a:cxnLst/>
            <a:rect l="l" t="t" r="r" b="b"/>
            <a:pathLst>
              <a:path w="4418838" h="4928616">
                <a:moveTo>
                  <a:pt x="0" y="0"/>
                </a:moveTo>
                <a:lnTo>
                  <a:pt x="4418838" y="0"/>
                </a:lnTo>
                <a:lnTo>
                  <a:pt x="4418838" y="4928616"/>
                </a:lnTo>
                <a:lnTo>
                  <a:pt x="0" y="4928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109" r="-341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36616" y="3852142"/>
            <a:ext cx="2743710" cy="4345353"/>
          </a:xfrm>
          <a:custGeom>
            <a:avLst/>
            <a:gdLst/>
            <a:ahLst/>
            <a:cxnLst/>
            <a:rect l="l" t="t" r="r" b="b"/>
            <a:pathLst>
              <a:path w="2743710" h="4345353">
                <a:moveTo>
                  <a:pt x="0" y="0"/>
                </a:moveTo>
                <a:lnTo>
                  <a:pt x="2743710" y="0"/>
                </a:lnTo>
                <a:lnTo>
                  <a:pt x="2743710" y="4345353"/>
                </a:lnTo>
                <a:lnTo>
                  <a:pt x="0" y="43453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020" r="-2602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5788" y="326896"/>
            <a:ext cx="16898112" cy="1975104"/>
          </a:xfrm>
          <a:custGeom>
            <a:avLst/>
            <a:gdLst/>
            <a:ahLst/>
            <a:cxnLst/>
            <a:rect l="l" t="t" r="r" b="b"/>
            <a:pathLst>
              <a:path w="16898112" h="1975104">
                <a:moveTo>
                  <a:pt x="0" y="0"/>
                </a:moveTo>
                <a:lnTo>
                  <a:pt x="16898112" y="0"/>
                </a:lnTo>
                <a:lnTo>
                  <a:pt x="16898112" y="1975104"/>
                </a:lnTo>
                <a:lnTo>
                  <a:pt x="0" y="19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387584" y="4464558"/>
            <a:ext cx="2827782" cy="3328416"/>
          </a:xfrm>
          <a:custGeom>
            <a:avLst/>
            <a:gdLst/>
            <a:ahLst/>
            <a:cxnLst/>
            <a:rect l="l" t="t" r="r" b="b"/>
            <a:pathLst>
              <a:path w="2827782" h="3328416">
                <a:moveTo>
                  <a:pt x="0" y="0"/>
                </a:moveTo>
                <a:lnTo>
                  <a:pt x="2827782" y="0"/>
                </a:lnTo>
                <a:lnTo>
                  <a:pt x="2827782" y="3328416"/>
                </a:lnTo>
                <a:lnTo>
                  <a:pt x="0" y="33284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0" b="-4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066792" y="5660932"/>
            <a:ext cx="1042416" cy="741089"/>
          </a:xfrm>
          <a:custGeom>
            <a:avLst/>
            <a:gdLst/>
            <a:ahLst/>
            <a:cxnLst/>
            <a:rect l="l" t="t" r="r" b="b"/>
            <a:pathLst>
              <a:path w="1042416" h="741089">
                <a:moveTo>
                  <a:pt x="0" y="0"/>
                </a:moveTo>
                <a:lnTo>
                  <a:pt x="1042416" y="0"/>
                </a:lnTo>
                <a:lnTo>
                  <a:pt x="1042416" y="741089"/>
                </a:lnTo>
                <a:lnTo>
                  <a:pt x="0" y="7410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" r="-28"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63959" y="5126832"/>
            <a:ext cx="4657976" cy="1919415"/>
          </a:xfrm>
          <a:custGeom>
            <a:avLst/>
            <a:gdLst/>
            <a:ahLst/>
            <a:cxnLst/>
            <a:rect l="l" t="t" r="r" b="b"/>
            <a:pathLst>
              <a:path w="4657976" h="1919415">
                <a:moveTo>
                  <a:pt x="0" y="0"/>
                </a:moveTo>
                <a:lnTo>
                  <a:pt x="4657976" y="0"/>
                </a:lnTo>
                <a:lnTo>
                  <a:pt x="4657976" y="1919415"/>
                </a:lnTo>
                <a:lnTo>
                  <a:pt x="0" y="1919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r="-3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997768" y="4094986"/>
            <a:ext cx="4720590" cy="2987993"/>
            <a:chOff x="0" y="0"/>
            <a:chExt cx="6294120" cy="3983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94120" cy="3983990"/>
            </a:xfrm>
            <a:custGeom>
              <a:avLst/>
              <a:gdLst/>
              <a:ahLst/>
              <a:cxnLst/>
              <a:rect l="l" t="t" r="r" b="b"/>
              <a:pathLst>
                <a:path w="6294120" h="3983990">
                  <a:moveTo>
                    <a:pt x="0" y="0"/>
                  </a:moveTo>
                  <a:lnTo>
                    <a:pt x="6294120" y="0"/>
                  </a:lnTo>
                  <a:lnTo>
                    <a:pt x="6294120" y="3983990"/>
                  </a:lnTo>
                  <a:lnTo>
                    <a:pt x="0" y="39839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0"/>
              <a:ext cx="6294120" cy="436499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3220"/>
                </a:lnSpc>
              </a:pPr>
              <a:r>
                <a:rPr lang="he-IL" sz="19350" spc="173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אתון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1900916" y="3957066"/>
            <a:ext cx="5129782" cy="4016500"/>
          </a:xfrm>
          <a:custGeom>
            <a:avLst/>
            <a:gdLst/>
            <a:ahLst/>
            <a:cxnLst/>
            <a:rect l="l" t="t" r="r" b="b"/>
            <a:pathLst>
              <a:path w="5129782" h="4016500">
                <a:moveTo>
                  <a:pt x="0" y="0"/>
                </a:moveTo>
                <a:lnTo>
                  <a:pt x="5129782" y="0"/>
                </a:lnTo>
                <a:lnTo>
                  <a:pt x="5129782" y="4016500"/>
                </a:lnTo>
                <a:lnTo>
                  <a:pt x="0" y="4016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282" b="-12282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201649" y="3429000"/>
            <a:ext cx="1828800" cy="1900238"/>
            <a:chOff x="0" y="0"/>
            <a:chExt cx="2438400" cy="2533650"/>
          </a:xfrm>
        </p:grpSpPr>
        <p:sp>
          <p:nvSpPr>
            <p:cNvPr id="8" name="Freeform 8"/>
            <p:cNvSpPr/>
            <p:nvPr/>
          </p:nvSpPr>
          <p:spPr>
            <a:xfrm>
              <a:off x="21209" y="23495"/>
              <a:ext cx="2395982" cy="2486787"/>
            </a:xfrm>
            <a:custGeom>
              <a:avLst/>
              <a:gdLst/>
              <a:ahLst/>
              <a:cxnLst/>
              <a:rect l="l" t="t" r="r" b="b"/>
              <a:pathLst>
                <a:path w="2395982" h="2486787">
                  <a:moveTo>
                    <a:pt x="2395982" y="105537"/>
                  </a:moveTo>
                  <a:lnTo>
                    <a:pt x="109982" y="2486787"/>
                  </a:lnTo>
                  <a:lnTo>
                    <a:pt x="0" y="2381250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9144000" y="4530852"/>
            <a:ext cx="2825495" cy="3328414"/>
          </a:xfrm>
          <a:custGeom>
            <a:avLst/>
            <a:gdLst/>
            <a:ahLst/>
            <a:cxnLst/>
            <a:rect l="l" t="t" r="r" b="b"/>
            <a:pathLst>
              <a:path w="2825495" h="3328414">
                <a:moveTo>
                  <a:pt x="0" y="0"/>
                </a:moveTo>
                <a:lnTo>
                  <a:pt x="2825495" y="0"/>
                </a:lnTo>
                <a:lnTo>
                  <a:pt x="2825495" y="3328414"/>
                </a:lnTo>
                <a:lnTo>
                  <a:pt x="0" y="33284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797545" y="3899916"/>
            <a:ext cx="2191702" cy="4016692"/>
            <a:chOff x="0" y="0"/>
            <a:chExt cx="2922270" cy="5355590"/>
          </a:xfrm>
        </p:grpSpPr>
        <p:sp>
          <p:nvSpPr>
            <p:cNvPr id="11" name="Freeform 11"/>
            <p:cNvSpPr/>
            <p:nvPr/>
          </p:nvSpPr>
          <p:spPr>
            <a:xfrm>
              <a:off x="9652" y="39116"/>
              <a:ext cx="2902458" cy="5042154"/>
            </a:xfrm>
            <a:custGeom>
              <a:avLst/>
              <a:gdLst/>
              <a:ahLst/>
              <a:cxnLst/>
              <a:rect l="l" t="t" r="r" b="b"/>
              <a:pathLst>
                <a:path w="2902458" h="5042154">
                  <a:moveTo>
                    <a:pt x="2902458" y="74168"/>
                  </a:moveTo>
                  <a:lnTo>
                    <a:pt x="133096" y="5042154"/>
                  </a:lnTo>
                  <a:lnTo>
                    <a:pt x="0" y="4967986"/>
                  </a:lnTo>
                  <a:lnTo>
                    <a:pt x="2769362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63093" y="45466"/>
              <a:ext cx="2434082" cy="5264404"/>
            </a:xfrm>
            <a:custGeom>
              <a:avLst/>
              <a:gdLst/>
              <a:ahLst/>
              <a:cxnLst/>
              <a:rect l="l" t="t" r="r" b="b"/>
              <a:pathLst>
                <a:path w="2434082" h="5264404">
                  <a:moveTo>
                    <a:pt x="139446" y="0"/>
                  </a:moveTo>
                  <a:lnTo>
                    <a:pt x="2434082" y="5202936"/>
                  </a:lnTo>
                  <a:lnTo>
                    <a:pt x="2294636" y="5264404"/>
                  </a:lnTo>
                  <a:lnTo>
                    <a:pt x="0" y="6146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963674" y="4201668"/>
            <a:ext cx="3419856" cy="3986784"/>
          </a:xfrm>
          <a:custGeom>
            <a:avLst/>
            <a:gdLst/>
            <a:ahLst/>
            <a:cxnLst/>
            <a:rect l="l" t="t" r="r" b="b"/>
            <a:pathLst>
              <a:path w="3419856" h="3986784">
                <a:moveTo>
                  <a:pt x="0" y="0"/>
                </a:moveTo>
                <a:lnTo>
                  <a:pt x="3419856" y="0"/>
                </a:lnTo>
                <a:lnTo>
                  <a:pt x="3419856" y="3986784"/>
                </a:lnTo>
                <a:lnTo>
                  <a:pt x="0" y="39867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3098780" y="3284982"/>
            <a:ext cx="1485900" cy="1915478"/>
            <a:chOff x="0" y="0"/>
            <a:chExt cx="1981200" cy="2553970"/>
          </a:xfrm>
        </p:grpSpPr>
        <p:sp>
          <p:nvSpPr>
            <p:cNvPr id="15" name="Freeform 15"/>
            <p:cNvSpPr/>
            <p:nvPr/>
          </p:nvSpPr>
          <p:spPr>
            <a:xfrm>
              <a:off x="15621" y="30099"/>
              <a:ext cx="1950085" cy="2493645"/>
            </a:xfrm>
            <a:custGeom>
              <a:avLst/>
              <a:gdLst/>
              <a:ahLst/>
              <a:cxnLst/>
              <a:rect l="l" t="t" r="r" b="b"/>
              <a:pathLst>
                <a:path w="1950085" h="2493645">
                  <a:moveTo>
                    <a:pt x="1828800" y="2493645"/>
                  </a:moveTo>
                  <a:lnTo>
                    <a:pt x="0" y="92329"/>
                  </a:lnTo>
                  <a:lnTo>
                    <a:pt x="121285" y="0"/>
                  </a:lnTo>
                  <a:lnTo>
                    <a:pt x="1950085" y="240131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14552676" y="3591306"/>
            <a:ext cx="1828800" cy="1609725"/>
          </a:xfrm>
          <a:custGeom>
            <a:avLst/>
            <a:gdLst/>
            <a:ahLst/>
            <a:cxnLst/>
            <a:rect l="l" t="t" r="r" b="b"/>
            <a:pathLst>
              <a:path w="1828800" h="1609725">
                <a:moveTo>
                  <a:pt x="0" y="0"/>
                </a:moveTo>
                <a:lnTo>
                  <a:pt x="1828800" y="0"/>
                </a:lnTo>
                <a:lnTo>
                  <a:pt x="1828800" y="1609725"/>
                </a:lnTo>
                <a:lnTo>
                  <a:pt x="0" y="16097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62938" y="370332"/>
            <a:ext cx="16898112" cy="1975102"/>
          </a:xfrm>
          <a:custGeom>
            <a:avLst/>
            <a:gdLst/>
            <a:ahLst/>
            <a:cxnLst/>
            <a:rect l="l" t="t" r="r" b="b"/>
            <a:pathLst>
              <a:path w="16898112" h="1975102">
                <a:moveTo>
                  <a:pt x="0" y="0"/>
                </a:moveTo>
                <a:lnTo>
                  <a:pt x="16898112" y="0"/>
                </a:lnTo>
                <a:lnTo>
                  <a:pt x="16898112" y="1975102"/>
                </a:lnTo>
                <a:lnTo>
                  <a:pt x="0" y="19751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717746" y="9458644"/>
            <a:ext cx="2985636" cy="601027"/>
          </a:xfrm>
          <a:custGeom>
            <a:avLst/>
            <a:gdLst/>
            <a:ahLst/>
            <a:cxnLst/>
            <a:rect l="l" t="t" r="r" b="b"/>
            <a:pathLst>
              <a:path w="2985636" h="601027">
                <a:moveTo>
                  <a:pt x="0" y="0"/>
                </a:moveTo>
                <a:lnTo>
                  <a:pt x="2985636" y="0"/>
                </a:lnTo>
                <a:lnTo>
                  <a:pt x="2985636" y="601028"/>
                </a:lnTo>
                <a:lnTo>
                  <a:pt x="0" y="6010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01450" y="3145535"/>
            <a:ext cx="5260086" cy="4613148"/>
          </a:xfrm>
          <a:custGeom>
            <a:avLst/>
            <a:gdLst/>
            <a:ahLst/>
            <a:cxnLst/>
            <a:rect l="l" t="t" r="r" b="b"/>
            <a:pathLst>
              <a:path w="5260086" h="4613148">
                <a:moveTo>
                  <a:pt x="0" y="0"/>
                </a:moveTo>
                <a:lnTo>
                  <a:pt x="5260086" y="0"/>
                </a:lnTo>
                <a:lnTo>
                  <a:pt x="5260086" y="4613147"/>
                </a:lnTo>
                <a:lnTo>
                  <a:pt x="0" y="4613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11" b="-70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84960" y="3581400"/>
            <a:ext cx="5013006" cy="2966084"/>
            <a:chOff x="0" y="0"/>
            <a:chExt cx="6684008" cy="39547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84008" cy="3954778"/>
            </a:xfrm>
            <a:custGeom>
              <a:avLst/>
              <a:gdLst/>
              <a:ahLst/>
              <a:cxnLst/>
              <a:rect l="l" t="t" r="r" b="b"/>
              <a:pathLst>
                <a:path w="6684008" h="3954778">
                  <a:moveTo>
                    <a:pt x="0" y="0"/>
                  </a:moveTo>
                  <a:lnTo>
                    <a:pt x="6684008" y="0"/>
                  </a:lnTo>
                  <a:lnTo>
                    <a:pt x="6684008" y="3954778"/>
                  </a:lnTo>
                  <a:lnTo>
                    <a:pt x="0" y="39547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71475"/>
              <a:ext cx="6684008" cy="43262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3039"/>
                </a:lnSpc>
              </a:pPr>
              <a:r>
                <a:rPr lang="he-IL" sz="19200" spc="111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לימון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62086" y="3440430"/>
            <a:ext cx="2485073" cy="3820478"/>
            <a:chOff x="0" y="0"/>
            <a:chExt cx="3313430" cy="5093970"/>
          </a:xfrm>
        </p:grpSpPr>
        <p:sp>
          <p:nvSpPr>
            <p:cNvPr id="7" name="Freeform 7"/>
            <p:cNvSpPr/>
            <p:nvPr/>
          </p:nvSpPr>
          <p:spPr>
            <a:xfrm>
              <a:off x="13081" y="304800"/>
              <a:ext cx="3286760" cy="4754880"/>
            </a:xfrm>
            <a:custGeom>
              <a:avLst/>
              <a:gdLst/>
              <a:ahLst/>
              <a:cxnLst/>
              <a:rect l="l" t="t" r="r" b="b"/>
              <a:pathLst>
                <a:path w="3286760" h="4754880">
                  <a:moveTo>
                    <a:pt x="3286760" y="85344"/>
                  </a:moveTo>
                  <a:lnTo>
                    <a:pt x="126238" y="4754880"/>
                  </a:lnTo>
                  <a:lnTo>
                    <a:pt x="0" y="4669409"/>
                  </a:lnTo>
                  <a:lnTo>
                    <a:pt x="3160522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912241" y="44323"/>
              <a:ext cx="2391918" cy="4964049"/>
            </a:xfrm>
            <a:custGeom>
              <a:avLst/>
              <a:gdLst/>
              <a:ahLst/>
              <a:cxnLst/>
              <a:rect l="l" t="t" r="r" b="b"/>
              <a:pathLst>
                <a:path w="2391918" h="4964049">
                  <a:moveTo>
                    <a:pt x="138430" y="0"/>
                  </a:moveTo>
                  <a:lnTo>
                    <a:pt x="2391918" y="4900422"/>
                  </a:lnTo>
                  <a:lnTo>
                    <a:pt x="2253488" y="4964049"/>
                  </a:lnTo>
                  <a:lnTo>
                    <a:pt x="0" y="6375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9493756" y="4167378"/>
            <a:ext cx="2825496" cy="3330702"/>
          </a:xfrm>
          <a:custGeom>
            <a:avLst/>
            <a:gdLst/>
            <a:ahLst/>
            <a:cxnLst/>
            <a:rect l="l" t="t" r="r" b="b"/>
            <a:pathLst>
              <a:path w="2825496" h="3330702">
                <a:moveTo>
                  <a:pt x="0" y="0"/>
                </a:moveTo>
                <a:lnTo>
                  <a:pt x="2825496" y="0"/>
                </a:lnTo>
                <a:lnTo>
                  <a:pt x="2825496" y="3330702"/>
                </a:lnTo>
                <a:lnTo>
                  <a:pt x="0" y="33307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" r="-34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18386" y="388618"/>
            <a:ext cx="16971264" cy="1975104"/>
          </a:xfrm>
          <a:custGeom>
            <a:avLst/>
            <a:gdLst/>
            <a:ahLst/>
            <a:cxnLst/>
            <a:rect l="l" t="t" r="r" b="b"/>
            <a:pathLst>
              <a:path w="16971264" h="1975104">
                <a:moveTo>
                  <a:pt x="0" y="0"/>
                </a:moveTo>
                <a:lnTo>
                  <a:pt x="16971264" y="0"/>
                </a:lnTo>
                <a:lnTo>
                  <a:pt x="16971264" y="1975105"/>
                </a:lnTo>
                <a:lnTo>
                  <a:pt x="0" y="19751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49908" y="3771900"/>
            <a:ext cx="3419856" cy="3986784"/>
          </a:xfrm>
          <a:custGeom>
            <a:avLst/>
            <a:gdLst/>
            <a:ahLst/>
            <a:cxnLst/>
            <a:rect l="l" t="t" r="r" b="b"/>
            <a:pathLst>
              <a:path w="3419856" h="3986784">
                <a:moveTo>
                  <a:pt x="0" y="0"/>
                </a:moveTo>
                <a:lnTo>
                  <a:pt x="3419856" y="0"/>
                </a:lnTo>
                <a:lnTo>
                  <a:pt x="3419856" y="3986784"/>
                </a:lnTo>
                <a:lnTo>
                  <a:pt x="0" y="39867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53236" y="3154216"/>
            <a:ext cx="3538728" cy="4673663"/>
          </a:xfrm>
          <a:custGeom>
            <a:avLst/>
            <a:gdLst/>
            <a:ahLst/>
            <a:cxnLst/>
            <a:rect l="l" t="t" r="r" b="b"/>
            <a:pathLst>
              <a:path w="3538728" h="4673663">
                <a:moveTo>
                  <a:pt x="0" y="0"/>
                </a:moveTo>
                <a:lnTo>
                  <a:pt x="3538728" y="0"/>
                </a:lnTo>
                <a:lnTo>
                  <a:pt x="3538728" y="4673663"/>
                </a:lnTo>
                <a:lnTo>
                  <a:pt x="0" y="4673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88" b="-74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93554" y="3309822"/>
            <a:ext cx="4016958" cy="4160825"/>
          </a:xfrm>
          <a:custGeom>
            <a:avLst/>
            <a:gdLst/>
            <a:ahLst/>
            <a:cxnLst/>
            <a:rect l="l" t="t" r="r" b="b"/>
            <a:pathLst>
              <a:path w="4016958" h="4160825">
                <a:moveTo>
                  <a:pt x="0" y="0"/>
                </a:moveTo>
                <a:lnTo>
                  <a:pt x="4016958" y="0"/>
                </a:lnTo>
                <a:lnTo>
                  <a:pt x="4016958" y="4160825"/>
                </a:lnTo>
                <a:lnTo>
                  <a:pt x="0" y="4160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919" r="-5191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31151" y="3749040"/>
            <a:ext cx="2825496" cy="3328416"/>
          </a:xfrm>
          <a:custGeom>
            <a:avLst/>
            <a:gdLst/>
            <a:ahLst/>
            <a:cxnLst/>
            <a:rect l="l" t="t" r="r" b="b"/>
            <a:pathLst>
              <a:path w="2825496" h="3328416">
                <a:moveTo>
                  <a:pt x="0" y="0"/>
                </a:moveTo>
                <a:lnTo>
                  <a:pt x="2825496" y="0"/>
                </a:lnTo>
                <a:lnTo>
                  <a:pt x="2825496" y="3328416"/>
                </a:lnTo>
                <a:lnTo>
                  <a:pt x="0" y="332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33036" y="3355848"/>
            <a:ext cx="4057650" cy="3968496"/>
          </a:xfrm>
          <a:custGeom>
            <a:avLst/>
            <a:gdLst/>
            <a:ahLst/>
            <a:cxnLst/>
            <a:rect l="l" t="t" r="r" b="b"/>
            <a:pathLst>
              <a:path w="4057650" h="3968496">
                <a:moveTo>
                  <a:pt x="0" y="0"/>
                </a:moveTo>
                <a:lnTo>
                  <a:pt x="4057650" y="0"/>
                </a:lnTo>
                <a:lnTo>
                  <a:pt x="4057650" y="3968496"/>
                </a:lnTo>
                <a:lnTo>
                  <a:pt x="0" y="39684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463" r="-2846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24662" y="3712464"/>
            <a:ext cx="3419856" cy="3986784"/>
          </a:xfrm>
          <a:custGeom>
            <a:avLst/>
            <a:gdLst/>
            <a:ahLst/>
            <a:cxnLst/>
            <a:rect l="l" t="t" r="r" b="b"/>
            <a:pathLst>
              <a:path w="3419856" h="3986784">
                <a:moveTo>
                  <a:pt x="0" y="0"/>
                </a:moveTo>
                <a:lnTo>
                  <a:pt x="3419856" y="0"/>
                </a:lnTo>
                <a:lnTo>
                  <a:pt x="3419856" y="3986784"/>
                </a:lnTo>
                <a:lnTo>
                  <a:pt x="0" y="39867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4662" y="477773"/>
            <a:ext cx="16973548" cy="1975104"/>
          </a:xfrm>
          <a:custGeom>
            <a:avLst/>
            <a:gdLst/>
            <a:ahLst/>
            <a:cxnLst/>
            <a:rect l="l" t="t" r="r" b="b"/>
            <a:pathLst>
              <a:path w="16973548" h="1975104">
                <a:moveTo>
                  <a:pt x="0" y="0"/>
                </a:moveTo>
                <a:lnTo>
                  <a:pt x="16973548" y="0"/>
                </a:lnTo>
                <a:lnTo>
                  <a:pt x="16973548" y="1975104"/>
                </a:lnTo>
                <a:lnTo>
                  <a:pt x="0" y="19751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" b="-6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74841" y="4790214"/>
            <a:ext cx="916740" cy="915820"/>
          </a:xfrm>
          <a:custGeom>
            <a:avLst/>
            <a:gdLst/>
            <a:ahLst/>
            <a:cxnLst/>
            <a:rect l="l" t="t" r="r" b="b"/>
            <a:pathLst>
              <a:path w="916740" h="915820">
                <a:moveTo>
                  <a:pt x="0" y="0"/>
                </a:moveTo>
                <a:lnTo>
                  <a:pt x="916740" y="0"/>
                </a:lnTo>
                <a:lnTo>
                  <a:pt x="916740" y="915820"/>
                </a:lnTo>
                <a:lnTo>
                  <a:pt x="0" y="9158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0" b="-5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28148" y="3074668"/>
            <a:ext cx="4682184" cy="4713732"/>
          </a:xfrm>
          <a:custGeom>
            <a:avLst/>
            <a:gdLst/>
            <a:ahLst/>
            <a:cxnLst/>
            <a:rect l="l" t="t" r="r" b="b"/>
            <a:pathLst>
              <a:path w="4682184" h="4713732">
                <a:moveTo>
                  <a:pt x="0" y="0"/>
                </a:moveTo>
                <a:lnTo>
                  <a:pt x="4682184" y="0"/>
                </a:lnTo>
                <a:lnTo>
                  <a:pt x="4682184" y="4713732"/>
                </a:lnTo>
                <a:lnTo>
                  <a:pt x="0" y="4713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655" b="-465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459399" y="5140418"/>
            <a:ext cx="1013619" cy="726530"/>
          </a:xfrm>
          <a:custGeom>
            <a:avLst/>
            <a:gdLst/>
            <a:ahLst/>
            <a:cxnLst/>
            <a:rect l="l" t="t" r="r" b="b"/>
            <a:pathLst>
              <a:path w="1013619" h="726530">
                <a:moveTo>
                  <a:pt x="0" y="0"/>
                </a:moveTo>
                <a:lnTo>
                  <a:pt x="1013619" y="0"/>
                </a:lnTo>
                <a:lnTo>
                  <a:pt x="1013619" y="726529"/>
                </a:lnTo>
                <a:lnTo>
                  <a:pt x="0" y="726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" r="-38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331653" y="3130296"/>
            <a:ext cx="6950393" cy="3850092"/>
            <a:chOff x="0" y="0"/>
            <a:chExt cx="9267190" cy="51334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67190" cy="5133456"/>
            </a:xfrm>
            <a:custGeom>
              <a:avLst/>
              <a:gdLst/>
              <a:ahLst/>
              <a:cxnLst/>
              <a:rect l="l" t="t" r="r" b="b"/>
              <a:pathLst>
                <a:path w="9267190" h="5133456">
                  <a:moveTo>
                    <a:pt x="0" y="0"/>
                  </a:moveTo>
                  <a:lnTo>
                    <a:pt x="9267190" y="0"/>
                  </a:lnTo>
                  <a:lnTo>
                    <a:pt x="9267190" y="5133456"/>
                  </a:lnTo>
                  <a:lnTo>
                    <a:pt x="0" y="51334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0"/>
              <a:ext cx="9267190" cy="560970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9880"/>
                </a:lnSpc>
              </a:pPr>
              <a:r>
                <a:rPr lang="en-US" sz="24900" b="1" spc="2107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⁼  </a:t>
              </a:r>
              <a:r>
                <a:rPr lang="he-IL" sz="24900" spc="2107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יה</a:t>
              </a:r>
              <a:r>
                <a:rPr lang="en-US" sz="24900" spc="2107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4900" b="1" spc="2107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⁺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523493" y="546354"/>
            <a:ext cx="16900395" cy="1965958"/>
          </a:xfrm>
          <a:custGeom>
            <a:avLst/>
            <a:gdLst/>
            <a:ahLst/>
            <a:cxnLst/>
            <a:rect l="l" t="t" r="r" b="b"/>
            <a:pathLst>
              <a:path w="16900395" h="1965958">
                <a:moveTo>
                  <a:pt x="0" y="0"/>
                </a:moveTo>
                <a:lnTo>
                  <a:pt x="16900395" y="0"/>
                </a:lnTo>
                <a:lnTo>
                  <a:pt x="16900395" y="1965958"/>
                </a:lnTo>
                <a:lnTo>
                  <a:pt x="0" y="1965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" b="-6"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36336" y="3257550"/>
            <a:ext cx="2685572" cy="5129784"/>
          </a:xfrm>
          <a:custGeom>
            <a:avLst/>
            <a:gdLst/>
            <a:ahLst/>
            <a:cxnLst/>
            <a:rect l="l" t="t" r="r" b="b"/>
            <a:pathLst>
              <a:path w="2685572" h="5129784">
                <a:moveTo>
                  <a:pt x="0" y="0"/>
                </a:moveTo>
                <a:lnTo>
                  <a:pt x="2685572" y="0"/>
                </a:lnTo>
                <a:lnTo>
                  <a:pt x="2685572" y="5129784"/>
                </a:lnTo>
                <a:lnTo>
                  <a:pt x="0" y="512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800" r="-2980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094206" y="3472433"/>
            <a:ext cx="4329683" cy="5129782"/>
          </a:xfrm>
          <a:custGeom>
            <a:avLst/>
            <a:gdLst/>
            <a:ahLst/>
            <a:cxnLst/>
            <a:rect l="l" t="t" r="r" b="b"/>
            <a:pathLst>
              <a:path w="4329683" h="5129782">
                <a:moveTo>
                  <a:pt x="0" y="0"/>
                </a:moveTo>
                <a:lnTo>
                  <a:pt x="4329683" y="0"/>
                </a:lnTo>
                <a:lnTo>
                  <a:pt x="4329683" y="5129782"/>
                </a:lnTo>
                <a:lnTo>
                  <a:pt x="0" y="51297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130" r="-5813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930384" y="4565140"/>
            <a:ext cx="2827782" cy="3328416"/>
          </a:xfrm>
          <a:custGeom>
            <a:avLst/>
            <a:gdLst/>
            <a:ahLst/>
            <a:cxnLst/>
            <a:rect l="l" t="t" r="r" b="b"/>
            <a:pathLst>
              <a:path w="2827782" h="3328416">
                <a:moveTo>
                  <a:pt x="0" y="0"/>
                </a:moveTo>
                <a:lnTo>
                  <a:pt x="2827782" y="0"/>
                </a:lnTo>
                <a:lnTo>
                  <a:pt x="2827782" y="3328417"/>
                </a:lnTo>
                <a:lnTo>
                  <a:pt x="0" y="33284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0" b="-4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48070" y="5790436"/>
            <a:ext cx="1042416" cy="740664"/>
          </a:xfrm>
          <a:custGeom>
            <a:avLst/>
            <a:gdLst/>
            <a:ahLst/>
            <a:cxnLst/>
            <a:rect l="l" t="t" r="r" b="b"/>
            <a:pathLst>
              <a:path w="1042416" h="740664">
                <a:moveTo>
                  <a:pt x="0" y="0"/>
                </a:moveTo>
                <a:lnTo>
                  <a:pt x="1042416" y="0"/>
                </a:lnTo>
                <a:lnTo>
                  <a:pt x="1042416" y="740665"/>
                </a:lnTo>
                <a:lnTo>
                  <a:pt x="0" y="740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1196" y="843532"/>
            <a:ext cx="16973548" cy="1975104"/>
          </a:xfrm>
          <a:custGeom>
            <a:avLst/>
            <a:gdLst/>
            <a:ahLst/>
            <a:cxnLst/>
            <a:rect l="l" t="t" r="r" b="b"/>
            <a:pathLst>
              <a:path w="16973548" h="1975104">
                <a:moveTo>
                  <a:pt x="0" y="0"/>
                </a:moveTo>
                <a:lnTo>
                  <a:pt x="16973549" y="0"/>
                </a:lnTo>
                <a:lnTo>
                  <a:pt x="16973549" y="1975104"/>
                </a:lnTo>
                <a:lnTo>
                  <a:pt x="0" y="19751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" b="-6"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33722" y="3172966"/>
            <a:ext cx="5881878" cy="5399532"/>
          </a:xfrm>
          <a:custGeom>
            <a:avLst/>
            <a:gdLst/>
            <a:ahLst/>
            <a:cxnLst/>
            <a:rect l="l" t="t" r="r" b="b"/>
            <a:pathLst>
              <a:path w="5881878" h="5399532">
                <a:moveTo>
                  <a:pt x="0" y="0"/>
                </a:moveTo>
                <a:lnTo>
                  <a:pt x="5881878" y="0"/>
                </a:lnTo>
                <a:lnTo>
                  <a:pt x="5881878" y="5399532"/>
                </a:lnTo>
                <a:lnTo>
                  <a:pt x="0" y="5399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990" r="-1599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59284" y="3172966"/>
            <a:ext cx="4599432" cy="5399532"/>
          </a:xfrm>
          <a:custGeom>
            <a:avLst/>
            <a:gdLst/>
            <a:ahLst/>
            <a:cxnLst/>
            <a:rect l="l" t="t" r="r" b="b"/>
            <a:pathLst>
              <a:path w="4599432" h="5399532">
                <a:moveTo>
                  <a:pt x="0" y="0"/>
                </a:moveTo>
                <a:lnTo>
                  <a:pt x="4599432" y="0"/>
                </a:lnTo>
                <a:lnTo>
                  <a:pt x="4599432" y="5399532"/>
                </a:lnTo>
                <a:lnTo>
                  <a:pt x="0" y="53995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829" r="-4782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4612" y="397762"/>
            <a:ext cx="16973548" cy="1975104"/>
          </a:xfrm>
          <a:custGeom>
            <a:avLst/>
            <a:gdLst/>
            <a:ahLst/>
            <a:cxnLst/>
            <a:rect l="l" t="t" r="r" b="b"/>
            <a:pathLst>
              <a:path w="16973548" h="1975104">
                <a:moveTo>
                  <a:pt x="0" y="0"/>
                </a:moveTo>
                <a:lnTo>
                  <a:pt x="16973548" y="0"/>
                </a:lnTo>
                <a:lnTo>
                  <a:pt x="16973548" y="1975104"/>
                </a:lnTo>
                <a:lnTo>
                  <a:pt x="0" y="19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" b="-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33786" y="4336540"/>
            <a:ext cx="2825496" cy="3330702"/>
          </a:xfrm>
          <a:custGeom>
            <a:avLst/>
            <a:gdLst/>
            <a:ahLst/>
            <a:cxnLst/>
            <a:rect l="l" t="t" r="r" b="b"/>
            <a:pathLst>
              <a:path w="2825496" h="3330702">
                <a:moveTo>
                  <a:pt x="0" y="0"/>
                </a:moveTo>
                <a:lnTo>
                  <a:pt x="2825496" y="0"/>
                </a:lnTo>
                <a:lnTo>
                  <a:pt x="2825496" y="3330702"/>
                </a:lnTo>
                <a:lnTo>
                  <a:pt x="0" y="333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4" r="-3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7620" y="4395976"/>
            <a:ext cx="3419856" cy="3986784"/>
          </a:xfrm>
          <a:custGeom>
            <a:avLst/>
            <a:gdLst/>
            <a:ahLst/>
            <a:cxnLst/>
            <a:rect l="l" t="t" r="r" b="b"/>
            <a:pathLst>
              <a:path w="3419856" h="3986784">
                <a:moveTo>
                  <a:pt x="0" y="0"/>
                </a:moveTo>
                <a:lnTo>
                  <a:pt x="3419857" y="0"/>
                </a:lnTo>
                <a:lnTo>
                  <a:pt x="3419857" y="3986784"/>
                </a:lnTo>
                <a:lnTo>
                  <a:pt x="0" y="39867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779968" y="9473514"/>
            <a:ext cx="2932496" cy="559881"/>
          </a:xfrm>
          <a:custGeom>
            <a:avLst/>
            <a:gdLst/>
            <a:ahLst/>
            <a:cxnLst/>
            <a:rect l="l" t="t" r="r" b="b"/>
            <a:pathLst>
              <a:path w="2932496" h="559881">
                <a:moveTo>
                  <a:pt x="0" y="0"/>
                </a:moveTo>
                <a:lnTo>
                  <a:pt x="2932495" y="0"/>
                </a:lnTo>
                <a:lnTo>
                  <a:pt x="2932495" y="559881"/>
                </a:lnTo>
                <a:lnTo>
                  <a:pt x="0" y="5598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00" r="-300"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5648" y="3423666"/>
            <a:ext cx="4044315" cy="3226845"/>
            <a:chOff x="0" y="0"/>
            <a:chExt cx="5392420" cy="4302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92420" cy="4302460"/>
            </a:xfrm>
            <a:custGeom>
              <a:avLst/>
              <a:gdLst/>
              <a:ahLst/>
              <a:cxnLst/>
              <a:rect l="l" t="t" r="r" b="b"/>
              <a:pathLst>
                <a:path w="5392420" h="4302460">
                  <a:moveTo>
                    <a:pt x="0" y="0"/>
                  </a:moveTo>
                  <a:lnTo>
                    <a:pt x="5392420" y="0"/>
                  </a:lnTo>
                  <a:lnTo>
                    <a:pt x="5392420" y="4302460"/>
                  </a:lnTo>
                  <a:lnTo>
                    <a:pt x="0" y="43024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00050"/>
              <a:ext cx="5392420" cy="470251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5020"/>
                </a:lnSpc>
              </a:pPr>
              <a:r>
                <a:rPr lang="he-IL" sz="20850" spc="839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לינג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649224" y="498346"/>
            <a:ext cx="16971264" cy="1975104"/>
          </a:xfrm>
          <a:custGeom>
            <a:avLst/>
            <a:gdLst/>
            <a:ahLst/>
            <a:cxnLst/>
            <a:rect l="l" t="t" r="r" b="b"/>
            <a:pathLst>
              <a:path w="16971264" h="1975104">
                <a:moveTo>
                  <a:pt x="0" y="0"/>
                </a:moveTo>
                <a:lnTo>
                  <a:pt x="16971264" y="0"/>
                </a:lnTo>
                <a:lnTo>
                  <a:pt x="16971264" y="1975104"/>
                </a:lnTo>
                <a:lnTo>
                  <a:pt x="0" y="19751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02416" y="4192524"/>
            <a:ext cx="2825495" cy="3330702"/>
          </a:xfrm>
          <a:custGeom>
            <a:avLst/>
            <a:gdLst/>
            <a:ahLst/>
            <a:cxnLst/>
            <a:rect l="l" t="t" r="r" b="b"/>
            <a:pathLst>
              <a:path w="2825495" h="3330702">
                <a:moveTo>
                  <a:pt x="0" y="0"/>
                </a:moveTo>
                <a:lnTo>
                  <a:pt x="2825495" y="0"/>
                </a:lnTo>
                <a:lnTo>
                  <a:pt x="2825495" y="3330702"/>
                </a:lnTo>
                <a:lnTo>
                  <a:pt x="0" y="33307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" r="-3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46652" y="3810761"/>
            <a:ext cx="3422142" cy="3986784"/>
          </a:xfrm>
          <a:custGeom>
            <a:avLst/>
            <a:gdLst/>
            <a:ahLst/>
            <a:cxnLst/>
            <a:rect l="l" t="t" r="r" b="b"/>
            <a:pathLst>
              <a:path w="3422142" h="3986784">
                <a:moveTo>
                  <a:pt x="0" y="0"/>
                </a:moveTo>
                <a:lnTo>
                  <a:pt x="3422143" y="0"/>
                </a:lnTo>
                <a:lnTo>
                  <a:pt x="3422143" y="3986784"/>
                </a:lnTo>
                <a:lnTo>
                  <a:pt x="0" y="39867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3" b="-3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846019" y="9536934"/>
            <a:ext cx="2768917" cy="609600"/>
          </a:xfrm>
          <a:custGeom>
            <a:avLst/>
            <a:gdLst/>
            <a:ahLst/>
            <a:cxnLst/>
            <a:rect l="l" t="t" r="r" b="b"/>
            <a:pathLst>
              <a:path w="2768917" h="609600">
                <a:moveTo>
                  <a:pt x="0" y="0"/>
                </a:moveTo>
                <a:lnTo>
                  <a:pt x="2768917" y="0"/>
                </a:lnTo>
                <a:lnTo>
                  <a:pt x="2768917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027911" y="2743200"/>
            <a:ext cx="2974089" cy="5372102"/>
            <a:chOff x="0" y="0"/>
            <a:chExt cx="3965452" cy="716280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65452" cy="7162802"/>
            </a:xfrm>
            <a:custGeom>
              <a:avLst/>
              <a:gdLst/>
              <a:ahLst/>
              <a:cxnLst/>
              <a:rect l="l" t="t" r="r" b="b"/>
              <a:pathLst>
                <a:path w="3965452" h="7162802">
                  <a:moveTo>
                    <a:pt x="0" y="0"/>
                  </a:moveTo>
                  <a:lnTo>
                    <a:pt x="3965452" y="0"/>
                  </a:lnTo>
                  <a:lnTo>
                    <a:pt x="3965452" y="7162802"/>
                  </a:lnTo>
                  <a:lnTo>
                    <a:pt x="0" y="71628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42875"/>
              <a:ext cx="3965452" cy="73056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8640"/>
                </a:lnSpc>
              </a:pPr>
              <a:r>
                <a:rPr lang="he-IL" sz="7200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  <a:rtl/>
                </a:rPr>
                <a:t>מילה</a:t>
              </a:r>
              <a:r>
                <a:rPr lang="ar-EG" sz="7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 </a:t>
              </a:r>
              <a:r>
                <a:rPr lang="he-IL" sz="7200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  <a:rtl/>
                </a:rPr>
                <a:t>נרדפת להגיעו או שבו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91655" y="3874851"/>
            <a:ext cx="4462272" cy="3691799"/>
          </a:xfrm>
          <a:custGeom>
            <a:avLst/>
            <a:gdLst/>
            <a:ahLst/>
            <a:cxnLst/>
            <a:rect l="l" t="t" r="r" b="b"/>
            <a:pathLst>
              <a:path w="4462272" h="3691799">
                <a:moveTo>
                  <a:pt x="0" y="0"/>
                </a:moveTo>
                <a:lnTo>
                  <a:pt x="4462271" y="0"/>
                </a:lnTo>
                <a:lnTo>
                  <a:pt x="4462271" y="3691799"/>
                </a:lnTo>
                <a:lnTo>
                  <a:pt x="0" y="36917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53" r="-745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40460" y="2862072"/>
            <a:ext cx="4005072" cy="5260086"/>
          </a:xfrm>
          <a:custGeom>
            <a:avLst/>
            <a:gdLst/>
            <a:ahLst/>
            <a:cxnLst/>
            <a:rect l="l" t="t" r="r" b="b"/>
            <a:pathLst>
              <a:path w="4005072" h="5260086">
                <a:moveTo>
                  <a:pt x="0" y="0"/>
                </a:moveTo>
                <a:lnTo>
                  <a:pt x="4005073" y="0"/>
                </a:lnTo>
                <a:lnTo>
                  <a:pt x="4005073" y="5260086"/>
                </a:lnTo>
                <a:lnTo>
                  <a:pt x="0" y="52600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667" r="-1566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9184" y="315466"/>
            <a:ext cx="16973547" cy="1984246"/>
          </a:xfrm>
          <a:custGeom>
            <a:avLst/>
            <a:gdLst/>
            <a:ahLst/>
            <a:cxnLst/>
            <a:rect l="l" t="t" r="r" b="b"/>
            <a:pathLst>
              <a:path w="16973547" h="1984246">
                <a:moveTo>
                  <a:pt x="0" y="0"/>
                </a:moveTo>
                <a:lnTo>
                  <a:pt x="16973547" y="0"/>
                </a:lnTo>
                <a:lnTo>
                  <a:pt x="16973547" y="1984247"/>
                </a:lnTo>
                <a:lnTo>
                  <a:pt x="0" y="1984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" b="-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380724" y="4530850"/>
            <a:ext cx="2825496" cy="3328415"/>
          </a:xfrm>
          <a:custGeom>
            <a:avLst/>
            <a:gdLst/>
            <a:ahLst/>
            <a:cxnLst/>
            <a:rect l="l" t="t" r="r" b="b"/>
            <a:pathLst>
              <a:path w="2825496" h="3328415">
                <a:moveTo>
                  <a:pt x="0" y="0"/>
                </a:moveTo>
                <a:lnTo>
                  <a:pt x="2825496" y="0"/>
                </a:lnTo>
                <a:lnTo>
                  <a:pt x="2825496" y="3328415"/>
                </a:lnTo>
                <a:lnTo>
                  <a:pt x="0" y="3328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904488" y="5698998"/>
            <a:ext cx="1042416" cy="740663"/>
          </a:xfrm>
          <a:custGeom>
            <a:avLst/>
            <a:gdLst/>
            <a:ahLst/>
            <a:cxnLst/>
            <a:rect l="l" t="t" r="r" b="b"/>
            <a:pathLst>
              <a:path w="1042416" h="740663">
                <a:moveTo>
                  <a:pt x="0" y="0"/>
                </a:moveTo>
                <a:lnTo>
                  <a:pt x="1042416" y="0"/>
                </a:lnTo>
                <a:lnTo>
                  <a:pt x="1042416" y="740662"/>
                </a:lnTo>
                <a:lnTo>
                  <a:pt x="0" y="740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93880" y="2778062"/>
            <a:ext cx="3800475" cy="3833813"/>
            <a:chOff x="0" y="0"/>
            <a:chExt cx="5067300" cy="5111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7300" cy="5111750"/>
            </a:xfrm>
            <a:custGeom>
              <a:avLst/>
              <a:gdLst/>
              <a:ahLst/>
              <a:cxnLst/>
              <a:rect l="l" t="t" r="r" b="b"/>
              <a:pathLst>
                <a:path w="5067300" h="5111750">
                  <a:moveTo>
                    <a:pt x="0" y="0"/>
                  </a:moveTo>
                  <a:lnTo>
                    <a:pt x="5067300" y="0"/>
                  </a:lnTo>
                  <a:lnTo>
                    <a:pt x="5067300" y="5111750"/>
                  </a:lnTo>
                  <a:lnTo>
                    <a:pt x="0" y="51117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0"/>
              <a:ext cx="5067300" cy="55880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9880"/>
                </a:lnSpc>
              </a:pPr>
              <a:r>
                <a:rPr lang="he-IL" sz="24900" spc="289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קה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2424408" y="2836924"/>
            <a:ext cx="4606288" cy="5058918"/>
          </a:xfrm>
          <a:custGeom>
            <a:avLst/>
            <a:gdLst/>
            <a:ahLst/>
            <a:cxnLst/>
            <a:rect l="l" t="t" r="r" b="b"/>
            <a:pathLst>
              <a:path w="4606288" h="5058918">
                <a:moveTo>
                  <a:pt x="0" y="0"/>
                </a:moveTo>
                <a:lnTo>
                  <a:pt x="4606289" y="0"/>
                </a:lnTo>
                <a:lnTo>
                  <a:pt x="4606289" y="5058918"/>
                </a:lnTo>
                <a:lnTo>
                  <a:pt x="0" y="50589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575" r="-2757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729216" y="4011928"/>
            <a:ext cx="2825494" cy="3328414"/>
          </a:xfrm>
          <a:custGeom>
            <a:avLst/>
            <a:gdLst/>
            <a:ahLst/>
            <a:cxnLst/>
            <a:rect l="l" t="t" r="r" b="b"/>
            <a:pathLst>
              <a:path w="2825494" h="3328414">
                <a:moveTo>
                  <a:pt x="0" y="0"/>
                </a:moveTo>
                <a:lnTo>
                  <a:pt x="2825494" y="0"/>
                </a:lnTo>
                <a:lnTo>
                  <a:pt x="2825494" y="3328415"/>
                </a:lnTo>
                <a:lnTo>
                  <a:pt x="0" y="3328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88034" y="329184"/>
            <a:ext cx="16973547" cy="1984248"/>
          </a:xfrm>
          <a:custGeom>
            <a:avLst/>
            <a:gdLst/>
            <a:ahLst/>
            <a:cxnLst/>
            <a:rect l="l" t="t" r="r" b="b"/>
            <a:pathLst>
              <a:path w="16973547" h="1984248">
                <a:moveTo>
                  <a:pt x="0" y="0"/>
                </a:moveTo>
                <a:lnTo>
                  <a:pt x="16973547" y="0"/>
                </a:lnTo>
                <a:lnTo>
                  <a:pt x="16973547" y="1984248"/>
                </a:lnTo>
                <a:lnTo>
                  <a:pt x="0" y="19842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" b="-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80358" y="3550158"/>
            <a:ext cx="3419856" cy="3986783"/>
          </a:xfrm>
          <a:custGeom>
            <a:avLst/>
            <a:gdLst/>
            <a:ahLst/>
            <a:cxnLst/>
            <a:rect l="l" t="t" r="r" b="b"/>
            <a:pathLst>
              <a:path w="3419856" h="3986783">
                <a:moveTo>
                  <a:pt x="0" y="0"/>
                </a:moveTo>
                <a:lnTo>
                  <a:pt x="3419856" y="0"/>
                </a:lnTo>
                <a:lnTo>
                  <a:pt x="3419856" y="3986783"/>
                </a:lnTo>
                <a:lnTo>
                  <a:pt x="0" y="3986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28900" y="3794874"/>
            <a:ext cx="6906920" cy="2921954"/>
            <a:chOff x="0" y="0"/>
            <a:chExt cx="9209226" cy="38959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09226" cy="3895938"/>
            </a:xfrm>
            <a:custGeom>
              <a:avLst/>
              <a:gdLst/>
              <a:ahLst/>
              <a:cxnLst/>
              <a:rect l="l" t="t" r="r" b="b"/>
              <a:pathLst>
                <a:path w="9209226" h="3895938">
                  <a:moveTo>
                    <a:pt x="0" y="0"/>
                  </a:moveTo>
                  <a:lnTo>
                    <a:pt x="9209226" y="0"/>
                  </a:lnTo>
                  <a:lnTo>
                    <a:pt x="9209226" y="3895938"/>
                  </a:lnTo>
                  <a:lnTo>
                    <a:pt x="0" y="38959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9209226" cy="397213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0695"/>
                </a:lnSpc>
              </a:pPr>
              <a:r>
                <a:rPr lang="he-IL" sz="9900" spc="84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מילה נרדפת לעומד ליפול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061153" y="3380156"/>
            <a:ext cx="6456045" cy="3121431"/>
            <a:chOff x="0" y="0"/>
            <a:chExt cx="8608060" cy="41619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08060" cy="4161908"/>
            </a:xfrm>
            <a:custGeom>
              <a:avLst/>
              <a:gdLst/>
              <a:ahLst/>
              <a:cxnLst/>
              <a:rect l="l" t="t" r="r" b="b"/>
              <a:pathLst>
                <a:path w="8608060" h="4161908">
                  <a:moveTo>
                    <a:pt x="0" y="0"/>
                  </a:moveTo>
                  <a:lnTo>
                    <a:pt x="8608060" y="0"/>
                  </a:lnTo>
                  <a:lnTo>
                    <a:pt x="8608060" y="4161908"/>
                  </a:lnTo>
                  <a:lnTo>
                    <a:pt x="0" y="41619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608060" cy="42190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7776"/>
                </a:lnSpc>
              </a:pPr>
              <a:r>
                <a:rPr lang="he-IL" sz="7200" spc="607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מילה נרדפת לאומר+החלף את האות ס באות ש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649224" y="395478"/>
            <a:ext cx="16971264" cy="1984248"/>
          </a:xfrm>
          <a:custGeom>
            <a:avLst/>
            <a:gdLst/>
            <a:ahLst/>
            <a:cxnLst/>
            <a:rect l="l" t="t" r="r" b="b"/>
            <a:pathLst>
              <a:path w="16971264" h="1984248">
                <a:moveTo>
                  <a:pt x="0" y="0"/>
                </a:moveTo>
                <a:lnTo>
                  <a:pt x="16971264" y="0"/>
                </a:lnTo>
                <a:lnTo>
                  <a:pt x="16971264" y="1984248"/>
                </a:lnTo>
                <a:lnTo>
                  <a:pt x="0" y="1984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62820" y="4009642"/>
            <a:ext cx="2825495" cy="3328414"/>
          </a:xfrm>
          <a:custGeom>
            <a:avLst/>
            <a:gdLst/>
            <a:ahLst/>
            <a:cxnLst/>
            <a:rect l="l" t="t" r="r" b="b"/>
            <a:pathLst>
              <a:path w="2825495" h="3328414">
                <a:moveTo>
                  <a:pt x="0" y="0"/>
                </a:moveTo>
                <a:lnTo>
                  <a:pt x="2825495" y="0"/>
                </a:lnTo>
                <a:lnTo>
                  <a:pt x="2825495" y="3328415"/>
                </a:lnTo>
                <a:lnTo>
                  <a:pt x="0" y="3328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36040" y="3920490"/>
            <a:ext cx="3419856" cy="3986783"/>
          </a:xfrm>
          <a:custGeom>
            <a:avLst/>
            <a:gdLst/>
            <a:ahLst/>
            <a:cxnLst/>
            <a:rect l="l" t="t" r="r" b="b"/>
            <a:pathLst>
              <a:path w="3419856" h="3986783">
                <a:moveTo>
                  <a:pt x="0" y="0"/>
                </a:moveTo>
                <a:lnTo>
                  <a:pt x="3419857" y="0"/>
                </a:lnTo>
                <a:lnTo>
                  <a:pt x="3419857" y="3986783"/>
                </a:lnTo>
                <a:lnTo>
                  <a:pt x="0" y="3986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516046" y="9507887"/>
            <a:ext cx="3167061" cy="491489"/>
          </a:xfrm>
          <a:custGeom>
            <a:avLst/>
            <a:gdLst/>
            <a:ahLst/>
            <a:cxnLst/>
            <a:rect l="l" t="t" r="r" b="b"/>
            <a:pathLst>
              <a:path w="3167061" h="491489">
                <a:moveTo>
                  <a:pt x="0" y="0"/>
                </a:moveTo>
                <a:lnTo>
                  <a:pt x="3167061" y="0"/>
                </a:lnTo>
                <a:lnTo>
                  <a:pt x="3167061" y="491489"/>
                </a:lnTo>
                <a:lnTo>
                  <a:pt x="0" y="4914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39673" y="1988934"/>
            <a:ext cx="4721542" cy="2049780"/>
            <a:chOff x="0" y="0"/>
            <a:chExt cx="6295390" cy="27330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95390" cy="2733040"/>
            </a:xfrm>
            <a:custGeom>
              <a:avLst/>
              <a:gdLst/>
              <a:ahLst/>
              <a:cxnLst/>
              <a:rect l="l" t="t" r="r" b="b"/>
              <a:pathLst>
                <a:path w="6295390" h="2733040">
                  <a:moveTo>
                    <a:pt x="0" y="0"/>
                  </a:moveTo>
                  <a:lnTo>
                    <a:pt x="6295390" y="0"/>
                  </a:lnTo>
                  <a:lnTo>
                    <a:pt x="6295390" y="2733040"/>
                  </a:lnTo>
                  <a:lnTo>
                    <a:pt x="0" y="27330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57175"/>
              <a:ext cx="6295390" cy="299021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5840"/>
                </a:lnSpc>
              </a:pPr>
              <a:r>
                <a:rPr lang="he-IL" sz="13200" spc="83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תשובון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649224" y="4135372"/>
            <a:ext cx="17309592" cy="5109208"/>
          </a:xfrm>
          <a:custGeom>
            <a:avLst/>
            <a:gdLst/>
            <a:ahLst/>
            <a:cxnLst/>
            <a:rect l="l" t="t" r="r" b="b"/>
            <a:pathLst>
              <a:path w="17309592" h="5109208">
                <a:moveTo>
                  <a:pt x="0" y="0"/>
                </a:moveTo>
                <a:lnTo>
                  <a:pt x="17309592" y="0"/>
                </a:lnTo>
                <a:lnTo>
                  <a:pt x="17309592" y="5109209"/>
                </a:lnTo>
                <a:lnTo>
                  <a:pt x="0" y="51092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" r="-13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4653" y="4130801"/>
            <a:ext cx="17318925" cy="5118352"/>
            <a:chOff x="0" y="0"/>
            <a:chExt cx="23091900" cy="68244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091648" cy="6824473"/>
            </a:xfrm>
            <a:custGeom>
              <a:avLst/>
              <a:gdLst/>
              <a:ahLst/>
              <a:cxnLst/>
              <a:rect l="l" t="t" r="r" b="b"/>
              <a:pathLst>
                <a:path w="23091648" h="6824473">
                  <a:moveTo>
                    <a:pt x="6096" y="6812280"/>
                  </a:moveTo>
                  <a:lnTo>
                    <a:pt x="23085552" y="6812280"/>
                  </a:lnTo>
                  <a:lnTo>
                    <a:pt x="23085552" y="6818376"/>
                  </a:lnTo>
                  <a:lnTo>
                    <a:pt x="23079456" y="6818376"/>
                  </a:lnTo>
                  <a:lnTo>
                    <a:pt x="23079456" y="6096"/>
                  </a:lnTo>
                  <a:lnTo>
                    <a:pt x="23085552" y="6096"/>
                  </a:lnTo>
                  <a:lnTo>
                    <a:pt x="23085552" y="12192"/>
                  </a:lnTo>
                  <a:lnTo>
                    <a:pt x="6096" y="12192"/>
                  </a:lnTo>
                  <a:lnTo>
                    <a:pt x="6096" y="6096"/>
                  </a:lnTo>
                  <a:lnTo>
                    <a:pt x="12192" y="6096"/>
                  </a:lnTo>
                  <a:lnTo>
                    <a:pt x="12192" y="6818376"/>
                  </a:lnTo>
                  <a:lnTo>
                    <a:pt x="6096" y="6818376"/>
                  </a:lnTo>
                  <a:lnTo>
                    <a:pt x="6096" y="6812280"/>
                  </a:lnTo>
                  <a:moveTo>
                    <a:pt x="6096" y="6824473"/>
                  </a:moveTo>
                  <a:cubicBezTo>
                    <a:pt x="2667" y="6824473"/>
                    <a:pt x="0" y="6821805"/>
                    <a:pt x="0" y="6818376"/>
                  </a:cubicBezTo>
                  <a:lnTo>
                    <a:pt x="0" y="6096"/>
                  </a:lnTo>
                  <a:cubicBezTo>
                    <a:pt x="0" y="2667"/>
                    <a:pt x="2667" y="0"/>
                    <a:pt x="6096" y="0"/>
                  </a:cubicBezTo>
                  <a:lnTo>
                    <a:pt x="23085552" y="0"/>
                  </a:lnTo>
                  <a:cubicBezTo>
                    <a:pt x="23088981" y="0"/>
                    <a:pt x="23091648" y="2667"/>
                    <a:pt x="23091648" y="6096"/>
                  </a:cubicBezTo>
                  <a:lnTo>
                    <a:pt x="23091648" y="6818376"/>
                  </a:lnTo>
                  <a:cubicBezTo>
                    <a:pt x="23091648" y="6821805"/>
                    <a:pt x="23088981" y="6824473"/>
                    <a:pt x="23085552" y="6824473"/>
                  </a:cubicBezTo>
                  <a:lnTo>
                    <a:pt x="6096" y="6824473"/>
                  </a:lnTo>
                  <a:close/>
                </a:path>
              </a:pathLst>
            </a:custGeom>
            <a:solidFill>
              <a:srgbClr val="EC7C3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381830" y="4057269"/>
            <a:ext cx="3366098" cy="573234"/>
            <a:chOff x="0" y="0"/>
            <a:chExt cx="4488130" cy="7643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88130" cy="764312"/>
            </a:xfrm>
            <a:custGeom>
              <a:avLst/>
              <a:gdLst/>
              <a:ahLst/>
              <a:cxnLst/>
              <a:rect l="l" t="t" r="r" b="b"/>
              <a:pathLst>
                <a:path w="4488130" h="764312">
                  <a:moveTo>
                    <a:pt x="0" y="0"/>
                  </a:moveTo>
                  <a:lnTo>
                    <a:pt x="4488130" y="0"/>
                  </a:lnTo>
                  <a:lnTo>
                    <a:pt x="4488130" y="764312"/>
                  </a:lnTo>
                  <a:lnTo>
                    <a:pt x="0" y="7643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4488130" cy="8405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4320"/>
                </a:lnSpc>
              </a:pPr>
              <a:r>
                <a:rPr lang="he-IL" sz="3600" spc="434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עליות מתח.</a:t>
              </a:r>
              <a:r>
                <a:rPr lang="en-US" sz="3600" spc="434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he-IL" sz="3600" spc="434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325269" y="4057269"/>
            <a:ext cx="2517114" cy="1459438"/>
            <a:chOff x="0" y="0"/>
            <a:chExt cx="3356152" cy="19459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56152" cy="1945918"/>
            </a:xfrm>
            <a:custGeom>
              <a:avLst/>
              <a:gdLst/>
              <a:ahLst/>
              <a:cxnLst/>
              <a:rect l="l" t="t" r="r" b="b"/>
              <a:pathLst>
                <a:path w="3356152" h="1945918">
                  <a:moveTo>
                    <a:pt x="0" y="0"/>
                  </a:moveTo>
                  <a:lnTo>
                    <a:pt x="3356152" y="0"/>
                  </a:lnTo>
                  <a:lnTo>
                    <a:pt x="3356152" y="1945918"/>
                  </a:lnTo>
                  <a:lnTo>
                    <a:pt x="0" y="19459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3356152" cy="19363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3456"/>
                </a:lnSpc>
              </a:pPr>
              <a:r>
                <a:rPr lang="he-IL" sz="3600" spc="10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מכביה .</a:t>
              </a:r>
              <a:r>
                <a:rPr lang="en-US" sz="3600" spc="10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he-IL" sz="3600" spc="10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 קפיצה </a:t>
              </a:r>
              <a:r>
                <a:rPr lang="en-US" sz="3600" spc="10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r>
                <a:rPr lang="he-IL" sz="3600" spc="10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.ש זחילה.</a:t>
              </a:r>
              <a:r>
                <a:rPr lang="en-US" sz="3600" spc="10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r>
                <a:rPr lang="he-IL" sz="3600" spc="10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476537" y="4496180"/>
            <a:ext cx="4360545" cy="1025843"/>
            <a:chOff x="0" y="0"/>
            <a:chExt cx="5814060" cy="13677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814060" cy="1367790"/>
            </a:xfrm>
            <a:custGeom>
              <a:avLst/>
              <a:gdLst/>
              <a:ahLst/>
              <a:cxnLst/>
              <a:rect l="l" t="t" r="r" b="b"/>
              <a:pathLst>
                <a:path w="5814060" h="1367790">
                  <a:moveTo>
                    <a:pt x="0" y="0"/>
                  </a:moveTo>
                  <a:lnTo>
                    <a:pt x="5814060" y="0"/>
                  </a:lnTo>
                  <a:lnTo>
                    <a:pt x="5814060" y="1367790"/>
                  </a:lnTo>
                  <a:lnTo>
                    <a:pt x="0" y="13677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5814060" cy="13582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3450"/>
                </a:lnSpc>
              </a:pPr>
              <a:r>
                <a:rPr lang="he-IL" sz="3600" spc="24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תופסת עכברים.</a:t>
              </a:r>
              <a:r>
                <a:rPr lang="en-US" sz="3600" spc="24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r>
                <a:rPr lang="he-IL" sz="3600" spc="24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 משחק}}הרצל אמר.</a:t>
              </a:r>
              <a:r>
                <a:rPr lang="en-US" sz="3600" spc="24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r>
                <a:rPr lang="he-IL" sz="3600" spc="24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785500" y="5563742"/>
            <a:ext cx="7057072" cy="586740"/>
            <a:chOff x="0" y="0"/>
            <a:chExt cx="9409430" cy="7823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409430" cy="782320"/>
            </a:xfrm>
            <a:custGeom>
              <a:avLst/>
              <a:gdLst/>
              <a:ahLst/>
              <a:cxnLst/>
              <a:rect l="l" t="t" r="r" b="b"/>
              <a:pathLst>
                <a:path w="9409430" h="782320">
                  <a:moveTo>
                    <a:pt x="0" y="0"/>
                  </a:moveTo>
                  <a:lnTo>
                    <a:pt x="9409430" y="0"/>
                  </a:lnTo>
                  <a:lnTo>
                    <a:pt x="9409430" y="782320"/>
                  </a:lnTo>
                  <a:lnTo>
                    <a:pt x="0" y="7823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9409430" cy="8585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4320"/>
                </a:lnSpc>
              </a:pPr>
              <a:r>
                <a:rPr lang="he-IL" sz="3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שיווי משקל .</a:t>
              </a:r>
              <a:r>
                <a:rPr lang="en-US" sz="3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12</a:t>
              </a:r>
              <a:r>
                <a:rPr lang="he-IL" sz="3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ספסל                   .</a:t>
              </a:r>
              <a:r>
                <a:rPr lang="en-US" sz="3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</a:t>
              </a:r>
              <a:r>
                <a:rPr lang="he-IL" sz="3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700913" y="6002198"/>
            <a:ext cx="7141845" cy="573234"/>
            <a:chOff x="0" y="0"/>
            <a:chExt cx="9522460" cy="7643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22460" cy="764312"/>
            </a:xfrm>
            <a:custGeom>
              <a:avLst/>
              <a:gdLst/>
              <a:ahLst/>
              <a:cxnLst/>
              <a:rect l="l" t="t" r="r" b="b"/>
              <a:pathLst>
                <a:path w="9522460" h="764312">
                  <a:moveTo>
                    <a:pt x="0" y="0"/>
                  </a:moveTo>
                  <a:lnTo>
                    <a:pt x="9522460" y="0"/>
                  </a:lnTo>
                  <a:lnTo>
                    <a:pt x="9522460" y="764312"/>
                  </a:lnTo>
                  <a:lnTo>
                    <a:pt x="0" y="7643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9522460" cy="8405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4320"/>
                </a:lnSpc>
              </a:pPr>
              <a:r>
                <a:rPr lang="he-IL" sz="3600" spc="194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עמידת ראש.</a:t>
              </a:r>
              <a:r>
                <a:rPr lang="en-US" sz="3600" spc="194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  <a:r>
                <a:rPr lang="he-IL" sz="3600" spc="194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 ענף ספורט סקי  ש.</a:t>
              </a:r>
              <a:r>
                <a:rPr lang="en-US" sz="3600" spc="194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</a:t>
              </a:r>
              <a:r>
                <a:rPr lang="he-IL" sz="3600" spc="194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787867" y="6442137"/>
            <a:ext cx="3054668" cy="1657350"/>
            <a:chOff x="0" y="0"/>
            <a:chExt cx="4072890" cy="2209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72890" cy="2209800"/>
            </a:xfrm>
            <a:custGeom>
              <a:avLst/>
              <a:gdLst/>
              <a:ahLst/>
              <a:cxnLst/>
              <a:rect l="l" t="t" r="r" b="b"/>
              <a:pathLst>
                <a:path w="4072890" h="2209800">
                  <a:moveTo>
                    <a:pt x="0" y="0"/>
                  </a:moveTo>
                  <a:lnTo>
                    <a:pt x="4072890" y="0"/>
                  </a:lnTo>
                  <a:lnTo>
                    <a:pt x="4072890" y="2209800"/>
                  </a:lnTo>
                  <a:lnTo>
                    <a:pt x="0" y="2209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9525"/>
              <a:ext cx="4072890" cy="22002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3450"/>
                </a:lnSpc>
              </a:pPr>
              <a:r>
                <a:rPr lang="he-IL" sz="3600" spc="13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מרתון.</a:t>
              </a:r>
              <a:r>
                <a:rPr lang="en-US" sz="3600" spc="13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17</a:t>
              </a:r>
              <a:r>
                <a:rPr lang="he-IL" sz="3600" spc="13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 הרפיה.</a:t>
              </a:r>
              <a:r>
                <a:rPr lang="en-US" sz="3600" spc="13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  <a:r>
                <a:rPr lang="he-IL" sz="3600" spc="13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</a:t>
              </a:r>
            </a:p>
            <a:p>
              <a:pPr algn="r">
                <a:lnSpc>
                  <a:spcPts val="4320"/>
                </a:lnSpc>
              </a:pPr>
              <a:r>
                <a:rPr lang="he-IL" sz="3600" spc="247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טניס שולחן .</a:t>
              </a:r>
              <a:r>
                <a:rPr lang="en-US" sz="3600" spc="247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23</a:t>
              </a:r>
              <a:r>
                <a:rPr lang="he-IL" sz="3600" spc="247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492788" y="6442137"/>
            <a:ext cx="2227898" cy="1657350"/>
            <a:chOff x="0" y="0"/>
            <a:chExt cx="2970530" cy="2209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970530" cy="2209800"/>
            </a:xfrm>
            <a:custGeom>
              <a:avLst/>
              <a:gdLst/>
              <a:ahLst/>
              <a:cxnLst/>
              <a:rect l="l" t="t" r="r" b="b"/>
              <a:pathLst>
                <a:path w="2970530" h="2209800">
                  <a:moveTo>
                    <a:pt x="0" y="0"/>
                  </a:moveTo>
                  <a:lnTo>
                    <a:pt x="2970530" y="0"/>
                  </a:lnTo>
                  <a:lnTo>
                    <a:pt x="2970530" y="2209800"/>
                  </a:lnTo>
                  <a:lnTo>
                    <a:pt x="0" y="2209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9525"/>
              <a:ext cx="2970530" cy="22002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3450"/>
                </a:lnSpc>
              </a:pPr>
              <a:r>
                <a:rPr lang="he-IL" sz="3600" spc="179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אימון.</a:t>
              </a:r>
              <a:r>
                <a:rPr lang="en-US" sz="3600" spc="179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18</a:t>
              </a:r>
              <a:r>
                <a:rPr lang="he-IL" sz="3600" spc="179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 כדורסל.</a:t>
              </a:r>
              <a:r>
                <a:rPr lang="en-US" sz="3600" spc="179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21</a:t>
              </a:r>
              <a:r>
                <a:rPr lang="he-IL" sz="3600" spc="179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</a:t>
              </a:r>
            </a:p>
            <a:p>
              <a:pPr algn="r">
                <a:lnSpc>
                  <a:spcPts val="4320"/>
                </a:lnSpc>
              </a:pPr>
              <a:r>
                <a:rPr lang="he-IL" sz="3600" spc="27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דמקה.</a:t>
              </a:r>
              <a:r>
                <a:rPr lang="en-US" sz="3600" spc="27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24</a:t>
              </a:r>
              <a:r>
                <a:rPr lang="he-IL" sz="3600" spc="27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82593" y="4057269"/>
            <a:ext cx="3589020" cy="3978012"/>
            <a:chOff x="0" y="0"/>
            <a:chExt cx="4785360" cy="530401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785360" cy="5304016"/>
            </a:xfrm>
            <a:custGeom>
              <a:avLst/>
              <a:gdLst/>
              <a:ahLst/>
              <a:cxnLst/>
              <a:rect l="l" t="t" r="r" b="b"/>
              <a:pathLst>
                <a:path w="4785360" h="5304016">
                  <a:moveTo>
                    <a:pt x="0" y="0"/>
                  </a:moveTo>
                  <a:lnTo>
                    <a:pt x="4785360" y="0"/>
                  </a:lnTo>
                  <a:lnTo>
                    <a:pt x="4785360" y="5304016"/>
                  </a:lnTo>
                  <a:lnTo>
                    <a:pt x="0" y="53040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4785360" cy="533259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3885"/>
                </a:lnSpc>
              </a:pPr>
              <a:r>
                <a:rPr lang="he-IL" sz="3600" spc="29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סולם.</a:t>
              </a:r>
              <a:r>
                <a:rPr lang="en-US" sz="3600" spc="29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r>
                <a:rPr lang="he-IL" sz="3600" spc="29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</a:t>
              </a:r>
            </a:p>
            <a:p>
              <a:pPr algn="r">
                <a:lnSpc>
                  <a:spcPts val="3450"/>
                </a:lnSpc>
              </a:pPr>
              <a:r>
                <a:rPr lang="he-IL" sz="3600" spc="11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תחנת רוח.</a:t>
              </a:r>
              <a:r>
                <a:rPr lang="en-US" sz="3600" spc="11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r>
                <a:rPr lang="he-IL" sz="3600" spc="11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 קפיצת צפרדע .</a:t>
              </a:r>
              <a:r>
                <a:rPr lang="en-US" sz="3600" spc="11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r>
                <a:rPr lang="he-IL" sz="3600" spc="11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</a:t>
              </a:r>
            </a:p>
            <a:p>
              <a:pPr algn="r">
                <a:lnSpc>
                  <a:spcPts val="3450"/>
                </a:lnSpc>
              </a:pPr>
              <a:r>
                <a:rPr lang="he-IL" sz="3600" spc="22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</a:t>
              </a:r>
              <a:r>
                <a:rPr lang="en-US" sz="3600" spc="22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</a:t>
              </a:r>
              <a:r>
                <a:rPr lang="he-IL" sz="3600" spc="22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.שעון עצר</a:t>
              </a:r>
            </a:p>
            <a:p>
              <a:pPr algn="r">
                <a:lnSpc>
                  <a:spcPts val="3450"/>
                </a:lnSpc>
              </a:pPr>
              <a:r>
                <a:rPr lang="he-IL" sz="3600" spc="11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</a:t>
              </a:r>
              <a:r>
                <a:rPr lang="en-US" sz="3600" spc="11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</a:t>
              </a:r>
              <a:r>
                <a:rPr lang="he-IL" sz="3600" spc="11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. שחיה תרגילים.</a:t>
              </a:r>
              <a:r>
                <a:rPr lang="en-US" sz="3600" spc="11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19</a:t>
              </a:r>
              <a:r>
                <a:rPr lang="he-IL" sz="3600" spc="11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 באולינג.</a:t>
              </a:r>
              <a:r>
                <a:rPr lang="en-US" sz="3600" spc="11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22</a:t>
              </a:r>
              <a:r>
                <a:rPr lang="he-IL" sz="3600" spc="11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</a:t>
              </a:r>
            </a:p>
            <a:p>
              <a:pPr algn="r">
                <a:lnSpc>
                  <a:spcPts val="4320"/>
                </a:lnSpc>
              </a:pPr>
              <a:r>
                <a:rPr lang="he-IL" sz="3600" spc="367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שחמט .</a:t>
              </a:r>
              <a:r>
                <a:rPr lang="en-US" sz="3600" spc="367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25</a:t>
              </a:r>
              <a:r>
                <a:rPr lang="he-IL" sz="3600" spc="367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ש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886464" y="8140598"/>
            <a:ext cx="6955155" cy="586740"/>
            <a:chOff x="0" y="0"/>
            <a:chExt cx="9273540" cy="78232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273540" cy="782320"/>
            </a:xfrm>
            <a:custGeom>
              <a:avLst/>
              <a:gdLst/>
              <a:ahLst/>
              <a:cxnLst/>
              <a:rect l="l" t="t" r="r" b="b"/>
              <a:pathLst>
                <a:path w="9273540" h="782320">
                  <a:moveTo>
                    <a:pt x="0" y="0"/>
                  </a:moveTo>
                  <a:lnTo>
                    <a:pt x="9273540" y="0"/>
                  </a:lnTo>
                  <a:lnTo>
                    <a:pt x="9273540" y="782320"/>
                  </a:lnTo>
                  <a:lnTo>
                    <a:pt x="0" y="7823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9273540" cy="8585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4320"/>
                </a:lnSpc>
              </a:pPr>
              <a:r>
                <a:rPr lang="en-US" sz="3600" spc="31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: </a:t>
              </a:r>
              <a:r>
                <a:rPr lang="he-IL" sz="3600" spc="315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הרעה</a:t>
              </a:r>
            </a:p>
          </p:txBody>
        </p:sp>
      </p:grpSp>
      <p:sp>
        <p:nvSpPr>
          <p:cNvPr id="35" name="Freeform 35"/>
          <p:cNvSpPr/>
          <p:nvPr/>
        </p:nvSpPr>
        <p:spPr>
          <a:xfrm>
            <a:off x="649224" y="150286"/>
            <a:ext cx="16989552" cy="1984248"/>
          </a:xfrm>
          <a:custGeom>
            <a:avLst/>
            <a:gdLst/>
            <a:ahLst/>
            <a:cxnLst/>
            <a:rect l="l" t="t" r="r" b="b"/>
            <a:pathLst>
              <a:path w="16989552" h="1984248">
                <a:moveTo>
                  <a:pt x="0" y="0"/>
                </a:moveTo>
                <a:lnTo>
                  <a:pt x="16989552" y="0"/>
                </a:lnTo>
                <a:lnTo>
                  <a:pt x="16989552" y="1984249"/>
                </a:lnTo>
                <a:lnTo>
                  <a:pt x="0" y="1984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" y="571500"/>
            <a:ext cx="16687800" cy="1107996"/>
            <a:chOff x="0" y="0"/>
            <a:chExt cx="22250400" cy="14773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50400" cy="1477328"/>
            </a:xfrm>
            <a:custGeom>
              <a:avLst/>
              <a:gdLst/>
              <a:ahLst/>
              <a:cxnLst/>
              <a:rect l="l" t="t" r="r" b="b"/>
              <a:pathLst>
                <a:path w="22250400" h="1477328">
                  <a:moveTo>
                    <a:pt x="0" y="0"/>
                  </a:moveTo>
                  <a:lnTo>
                    <a:pt x="22250400" y="0"/>
                  </a:lnTo>
                  <a:lnTo>
                    <a:pt x="22250400" y="1477328"/>
                  </a:lnTo>
                  <a:lnTo>
                    <a:pt x="0" y="14773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22250400" cy="162020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8640"/>
                </a:lnSpc>
              </a:pPr>
              <a:r>
                <a:rPr lang="en-US" sz="7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</a:t>
              </a:r>
              <a:r>
                <a:rPr lang="he-IL" sz="7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פעילות                              סרטונים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" y="2366010"/>
            <a:ext cx="9144000" cy="2215992"/>
            <a:chOff x="0" y="0"/>
            <a:chExt cx="12192000" cy="29546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2000" cy="2954656"/>
            </a:xfrm>
            <a:custGeom>
              <a:avLst/>
              <a:gdLst/>
              <a:ahLst/>
              <a:cxnLst/>
              <a:rect l="l" t="t" r="r" b="b"/>
              <a:pathLst>
                <a:path w="12192000" h="2954656">
                  <a:moveTo>
                    <a:pt x="0" y="0"/>
                  </a:moveTo>
                  <a:lnTo>
                    <a:pt x="12192000" y="0"/>
                  </a:lnTo>
                  <a:lnTo>
                    <a:pt x="12192000" y="2954656"/>
                  </a:lnTo>
                  <a:lnTo>
                    <a:pt x="0" y="29546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2192000" cy="301180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3240"/>
                </a:lnSpc>
              </a:pPr>
              <a:r>
                <a:rPr lang="en-US" sz="2700" u="sng">
                  <a:solidFill>
                    <a:srgbClr val="0000FF"/>
                  </a:solidFill>
                  <a:latin typeface="Calibri (MS)"/>
                  <a:ea typeface="Calibri (MS)"/>
                  <a:cs typeface="Calibri (MS)"/>
                  <a:sym typeface="Calibri (MS)"/>
                  <a:hlinkClick r:id="rId2" tooltip="https://www.youtube.com/watch?v=KFAGjkwlnAs&amp;list=PLbGG_cncKtCal17RdMWfBskGfek6Wv7h9&amp;index=1"/>
                </a:rPr>
                <a:t>https://www.youtube.com/watch?v=KFAGjkwlnAs&amp;list=PLbGG_cncKtCal17RdMWfBskGfek6Wv7h9&amp;index=1</a:t>
              </a:r>
            </a:p>
            <a:p>
              <a:pPr algn="r">
                <a:lnSpc>
                  <a:spcPts val="3240"/>
                </a:lnSpc>
              </a:pPr>
              <a:endParaRPr lang="en-US" sz="2700" u="sng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2" tooltip="https://www.youtube.com/watch?v=KFAGjkwlnAs&amp;list=PLbGG_cncKtCal17RdMWfBskGfek6Wv7h9&amp;index=1"/>
              </a:endParaRPr>
            </a:p>
            <a:p>
              <a:pPr algn="r">
                <a:lnSpc>
                  <a:spcPts val="3240"/>
                </a:lnSpc>
              </a:pPr>
              <a:r>
                <a:rPr lang="en-US" sz="2700" b="1" u="sng">
                  <a:solidFill>
                    <a:srgbClr val="0000FF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3" tooltip="https://youtu.be/L8EXNCJgjlY?si=dOgR6rLXmtMoSIfc"/>
                </a:rPr>
                <a:t>https://youtu.be/L8EXNCJgjlY?si=dOgR6rLXmtMoSIfc</a:t>
              </a:r>
            </a:p>
            <a:p>
              <a:pPr algn="r">
                <a:lnSpc>
                  <a:spcPts val="3240"/>
                </a:lnSpc>
              </a:pPr>
              <a:endParaRPr lang="en-US" sz="2700" b="1" u="sng">
                <a:solidFill>
                  <a:srgbClr val="0000FF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3" tooltip="https://youtu.be/L8EXNCJgjlY?si=dOgR6rLXmtMoSIfc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401300" y="2366010"/>
            <a:ext cx="7315200" cy="3739485"/>
            <a:chOff x="0" y="0"/>
            <a:chExt cx="9753600" cy="49859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753600" cy="4985980"/>
            </a:xfrm>
            <a:custGeom>
              <a:avLst/>
              <a:gdLst/>
              <a:ahLst/>
              <a:cxnLst/>
              <a:rect l="l" t="t" r="r" b="b"/>
              <a:pathLst>
                <a:path w="9753600" h="4985980">
                  <a:moveTo>
                    <a:pt x="0" y="0"/>
                  </a:moveTo>
                  <a:lnTo>
                    <a:pt x="9753600" y="0"/>
                  </a:lnTo>
                  <a:lnTo>
                    <a:pt x="9753600" y="4985980"/>
                  </a:lnTo>
                  <a:lnTo>
                    <a:pt x="0" y="49859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9753600" cy="504313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40"/>
                </a:lnSpc>
              </a:pPr>
              <a:r>
                <a:rPr lang="en-US" sz="2700" u="sng">
                  <a:solidFill>
                    <a:srgbClr val="0000FF"/>
                  </a:solidFill>
                  <a:latin typeface="Calibri (MS)"/>
                  <a:ea typeface="Calibri (MS)"/>
                  <a:cs typeface="Calibri (MS)"/>
                  <a:sym typeface="Calibri (MS)"/>
                  <a:hlinkClick r:id="rId4" tooltip="https://www.flippity.net/bg.php?k=1TNZcK0hGOyg83TX2dBhXfoX-Z8Lu_BcJgZpTYuab_Jc"/>
                </a:rPr>
                <a:t>https://www.flippity.net/bg.php?k=1TNZcK0hGOyg83TX2dBhXfoX-Z8Lu_BcJgZpTYuab_Jc</a:t>
              </a:r>
            </a:p>
            <a:p>
              <a:pPr algn="l">
                <a:lnSpc>
                  <a:spcPts val="3240"/>
                </a:lnSpc>
              </a:pPr>
              <a:endParaRPr lang="en-US" sz="2700" u="sng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4" tooltip="https://www.flippity.net/bg.php?k=1TNZcK0hGOyg83TX2dBhXfoX-Z8Lu_BcJgZpTYuab_Jc"/>
              </a:endParaRPr>
            </a:p>
            <a:p>
              <a:pPr algn="l">
                <a:lnSpc>
                  <a:spcPts val="3240"/>
                </a:lnSpc>
              </a:pPr>
              <a:r>
                <a:rPr lang="en-US" sz="2700" u="sng">
                  <a:solidFill>
                    <a:srgbClr val="0000FF"/>
                  </a:solidFill>
                  <a:latin typeface="Calibri (MS)"/>
                  <a:ea typeface="Calibri (MS)"/>
                  <a:cs typeface="Calibri (MS)"/>
                  <a:sym typeface="Calibri (MS)"/>
                  <a:hlinkClick r:id="rId5" tooltip="https://wordwall.net/he/resource/5180228"/>
                </a:rPr>
                <a:t>https://wordwall.net/he/resource/5180228</a:t>
              </a:r>
            </a:p>
            <a:p>
              <a:pPr algn="l">
                <a:lnSpc>
                  <a:spcPts val="3240"/>
                </a:lnSpc>
              </a:pPr>
              <a:endParaRPr lang="en-US" sz="2700" u="sng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5" tooltip="https://wordwall.net/he/resource/5180228"/>
              </a:endParaRPr>
            </a:p>
            <a:p>
              <a:pPr algn="l">
                <a:lnSpc>
                  <a:spcPts val="3240"/>
                </a:lnSpc>
              </a:pPr>
              <a:r>
                <a:rPr lang="en-US" sz="2700" u="sng">
                  <a:solidFill>
                    <a:srgbClr val="0000FF"/>
                  </a:solidFill>
                  <a:latin typeface="Calibri (MS)"/>
                  <a:ea typeface="Calibri (MS)"/>
                  <a:cs typeface="Calibri (MS)"/>
                  <a:sym typeface="Calibri (MS)"/>
                  <a:hlinkClick r:id="rId6" tooltip="https://wordwall.net/he/resource/62276773"/>
                </a:rPr>
                <a:t>https://wordwall.net/he/resource/62276773</a:t>
              </a:r>
            </a:p>
            <a:p>
              <a:pPr algn="l">
                <a:lnSpc>
                  <a:spcPts val="3240"/>
                </a:lnSpc>
              </a:pPr>
              <a:endParaRPr lang="en-US" sz="2700" u="sng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6" tooltip="https://wordwall.net/he/resource/62276773"/>
              </a:endParaRPr>
            </a:p>
            <a:p>
              <a:pPr algn="l">
                <a:lnSpc>
                  <a:spcPts val="3240"/>
                </a:lnSpc>
              </a:pPr>
              <a:r>
                <a:rPr lang="en-US" sz="2700" u="sng">
                  <a:solidFill>
                    <a:srgbClr val="0000FF"/>
                  </a:solidFill>
                  <a:latin typeface="Calibri (MS)"/>
                  <a:ea typeface="Calibri (MS)"/>
                  <a:cs typeface="Calibri (MS)"/>
                  <a:sym typeface="Calibri (MS)"/>
                  <a:hlinkClick r:id="rId7" tooltip="https://wordwall.net/he/resource/4694814"/>
                </a:rPr>
                <a:t>https://wordwall.net/he/resource/4694814</a:t>
              </a:r>
            </a:p>
            <a:p>
              <a:pPr algn="l">
                <a:lnSpc>
                  <a:spcPts val="3240"/>
                </a:lnSpc>
              </a:pPr>
              <a:endParaRPr lang="en-US" sz="2700" u="sng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7" tooltip="https://wordwall.net/he/resource/469481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59785" y="2633472"/>
            <a:ext cx="5879592" cy="5733286"/>
          </a:xfrm>
          <a:custGeom>
            <a:avLst/>
            <a:gdLst/>
            <a:ahLst/>
            <a:cxnLst/>
            <a:rect l="l" t="t" r="r" b="b"/>
            <a:pathLst>
              <a:path w="5879592" h="5733286">
                <a:moveTo>
                  <a:pt x="0" y="0"/>
                </a:moveTo>
                <a:lnTo>
                  <a:pt x="5879591" y="0"/>
                </a:lnTo>
                <a:lnTo>
                  <a:pt x="5879591" y="5733286"/>
                </a:lnTo>
                <a:lnTo>
                  <a:pt x="0" y="5733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33" b="-4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9284" y="2450590"/>
            <a:ext cx="5879592" cy="5735574"/>
          </a:xfrm>
          <a:custGeom>
            <a:avLst/>
            <a:gdLst/>
            <a:ahLst/>
            <a:cxnLst/>
            <a:rect l="l" t="t" r="r" b="b"/>
            <a:pathLst>
              <a:path w="5879592" h="5735574">
                <a:moveTo>
                  <a:pt x="0" y="0"/>
                </a:moveTo>
                <a:lnTo>
                  <a:pt x="5879592" y="0"/>
                </a:lnTo>
                <a:lnTo>
                  <a:pt x="5879592" y="5735574"/>
                </a:lnTo>
                <a:lnTo>
                  <a:pt x="0" y="57355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023" b="-2702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163305" y="4011928"/>
            <a:ext cx="2825494" cy="3328414"/>
          </a:xfrm>
          <a:custGeom>
            <a:avLst/>
            <a:gdLst/>
            <a:ahLst/>
            <a:cxnLst/>
            <a:rect l="l" t="t" r="r" b="b"/>
            <a:pathLst>
              <a:path w="2825494" h="3328414">
                <a:moveTo>
                  <a:pt x="0" y="0"/>
                </a:moveTo>
                <a:lnTo>
                  <a:pt x="2825494" y="0"/>
                </a:lnTo>
                <a:lnTo>
                  <a:pt x="2825494" y="3328415"/>
                </a:lnTo>
                <a:lnTo>
                  <a:pt x="0" y="3328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08076" y="4379974"/>
            <a:ext cx="3412996" cy="3986783"/>
          </a:xfrm>
          <a:custGeom>
            <a:avLst/>
            <a:gdLst/>
            <a:ahLst/>
            <a:cxnLst/>
            <a:rect l="l" t="t" r="r" b="b"/>
            <a:pathLst>
              <a:path w="3412996" h="3986783">
                <a:moveTo>
                  <a:pt x="0" y="0"/>
                </a:moveTo>
                <a:lnTo>
                  <a:pt x="3412996" y="0"/>
                </a:lnTo>
                <a:lnTo>
                  <a:pt x="3412996" y="3986783"/>
                </a:lnTo>
                <a:lnTo>
                  <a:pt x="0" y="3986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3" b="-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6404" y="482344"/>
            <a:ext cx="16900396" cy="1965960"/>
          </a:xfrm>
          <a:custGeom>
            <a:avLst/>
            <a:gdLst/>
            <a:ahLst/>
            <a:cxnLst/>
            <a:rect l="l" t="t" r="r" b="b"/>
            <a:pathLst>
              <a:path w="16900396" h="1965960">
                <a:moveTo>
                  <a:pt x="0" y="0"/>
                </a:moveTo>
                <a:lnTo>
                  <a:pt x="16900396" y="0"/>
                </a:lnTo>
                <a:lnTo>
                  <a:pt x="16900396" y="1965961"/>
                </a:lnTo>
                <a:lnTo>
                  <a:pt x="0" y="19659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" b="-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09678" y="9493720"/>
            <a:ext cx="3475456" cy="608180"/>
          </a:xfrm>
          <a:custGeom>
            <a:avLst/>
            <a:gdLst/>
            <a:ahLst/>
            <a:cxnLst/>
            <a:rect l="l" t="t" r="r" b="b"/>
            <a:pathLst>
              <a:path w="3475456" h="608180">
                <a:moveTo>
                  <a:pt x="0" y="0"/>
                </a:moveTo>
                <a:lnTo>
                  <a:pt x="3475456" y="0"/>
                </a:lnTo>
                <a:lnTo>
                  <a:pt x="3475456" y="608180"/>
                </a:lnTo>
                <a:lnTo>
                  <a:pt x="0" y="608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0" r="-130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0966" y="297180"/>
            <a:ext cx="16828872" cy="1961386"/>
          </a:xfrm>
          <a:custGeom>
            <a:avLst/>
            <a:gdLst/>
            <a:ahLst/>
            <a:cxnLst/>
            <a:rect l="l" t="t" r="r" b="b"/>
            <a:pathLst>
              <a:path w="16828872" h="1961386">
                <a:moveTo>
                  <a:pt x="0" y="0"/>
                </a:moveTo>
                <a:lnTo>
                  <a:pt x="16828872" y="0"/>
                </a:lnTo>
                <a:lnTo>
                  <a:pt x="16828872" y="1961386"/>
                </a:lnTo>
                <a:lnTo>
                  <a:pt x="0" y="1961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43" b="-174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89532" y="3771320"/>
            <a:ext cx="3167984" cy="4747389"/>
          </a:xfrm>
          <a:custGeom>
            <a:avLst/>
            <a:gdLst/>
            <a:ahLst/>
            <a:cxnLst/>
            <a:rect l="l" t="t" r="r" b="b"/>
            <a:pathLst>
              <a:path w="3167984" h="4747389">
                <a:moveTo>
                  <a:pt x="0" y="0"/>
                </a:moveTo>
                <a:lnTo>
                  <a:pt x="3167984" y="0"/>
                </a:lnTo>
                <a:lnTo>
                  <a:pt x="3167984" y="4747388"/>
                </a:lnTo>
                <a:lnTo>
                  <a:pt x="0" y="47473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501" r="-550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415264" y="3243832"/>
            <a:ext cx="3287266" cy="5209276"/>
          </a:xfrm>
          <a:custGeom>
            <a:avLst/>
            <a:gdLst/>
            <a:ahLst/>
            <a:cxnLst/>
            <a:rect l="l" t="t" r="r" b="b"/>
            <a:pathLst>
              <a:path w="3287266" h="5209276">
                <a:moveTo>
                  <a:pt x="0" y="0"/>
                </a:moveTo>
                <a:lnTo>
                  <a:pt x="3287267" y="0"/>
                </a:lnTo>
                <a:lnTo>
                  <a:pt x="3287267" y="5209277"/>
                </a:lnTo>
                <a:lnTo>
                  <a:pt x="0" y="52092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29" b="-22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434080" y="5228082"/>
            <a:ext cx="915140" cy="905255"/>
          </a:xfrm>
          <a:custGeom>
            <a:avLst/>
            <a:gdLst/>
            <a:ahLst/>
            <a:cxnLst/>
            <a:rect l="l" t="t" r="r" b="b"/>
            <a:pathLst>
              <a:path w="915140" h="905255">
                <a:moveTo>
                  <a:pt x="0" y="0"/>
                </a:moveTo>
                <a:lnTo>
                  <a:pt x="915139" y="0"/>
                </a:lnTo>
                <a:lnTo>
                  <a:pt x="915139" y="905254"/>
                </a:lnTo>
                <a:lnTo>
                  <a:pt x="0" y="9052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0" b="-4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745264" y="5875018"/>
            <a:ext cx="1033963" cy="740664"/>
          </a:xfrm>
          <a:custGeom>
            <a:avLst/>
            <a:gdLst/>
            <a:ahLst/>
            <a:cxnLst/>
            <a:rect l="l" t="t" r="r" b="b"/>
            <a:pathLst>
              <a:path w="1033963" h="740664">
                <a:moveTo>
                  <a:pt x="0" y="0"/>
                </a:moveTo>
                <a:lnTo>
                  <a:pt x="1033964" y="0"/>
                </a:lnTo>
                <a:lnTo>
                  <a:pt x="1033964" y="740664"/>
                </a:lnTo>
                <a:lnTo>
                  <a:pt x="0" y="7406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3" b="-3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03909" y="9478550"/>
            <a:ext cx="2769420" cy="530205"/>
          </a:xfrm>
          <a:custGeom>
            <a:avLst/>
            <a:gdLst/>
            <a:ahLst/>
            <a:cxnLst/>
            <a:rect l="l" t="t" r="r" b="b"/>
            <a:pathLst>
              <a:path w="2769420" h="530205">
                <a:moveTo>
                  <a:pt x="0" y="0"/>
                </a:moveTo>
                <a:lnTo>
                  <a:pt x="2769421" y="0"/>
                </a:lnTo>
                <a:lnTo>
                  <a:pt x="2769421" y="530204"/>
                </a:lnTo>
                <a:lnTo>
                  <a:pt x="0" y="5302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90" r="-190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65724" y="3323842"/>
            <a:ext cx="6279642" cy="4770882"/>
          </a:xfrm>
          <a:custGeom>
            <a:avLst/>
            <a:gdLst/>
            <a:ahLst/>
            <a:cxnLst/>
            <a:rect l="l" t="t" r="r" b="b"/>
            <a:pathLst>
              <a:path w="6279642" h="4770882">
                <a:moveTo>
                  <a:pt x="0" y="0"/>
                </a:moveTo>
                <a:lnTo>
                  <a:pt x="6279642" y="0"/>
                </a:lnTo>
                <a:lnTo>
                  <a:pt x="6279642" y="4770882"/>
                </a:lnTo>
                <a:lnTo>
                  <a:pt x="0" y="47708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3" b="-17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99334" y="3162606"/>
            <a:ext cx="3030969" cy="5604616"/>
          </a:xfrm>
          <a:custGeom>
            <a:avLst/>
            <a:gdLst/>
            <a:ahLst/>
            <a:cxnLst/>
            <a:rect l="l" t="t" r="r" b="b"/>
            <a:pathLst>
              <a:path w="3030969" h="5604616">
                <a:moveTo>
                  <a:pt x="0" y="0"/>
                </a:moveTo>
                <a:lnTo>
                  <a:pt x="3030969" y="0"/>
                </a:lnTo>
                <a:lnTo>
                  <a:pt x="3030969" y="5604616"/>
                </a:lnTo>
                <a:lnTo>
                  <a:pt x="0" y="5604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86" b="-148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0372" y="260604"/>
            <a:ext cx="16898112" cy="1965960"/>
          </a:xfrm>
          <a:custGeom>
            <a:avLst/>
            <a:gdLst/>
            <a:ahLst/>
            <a:cxnLst/>
            <a:rect l="l" t="t" r="r" b="b"/>
            <a:pathLst>
              <a:path w="16898112" h="1965960">
                <a:moveTo>
                  <a:pt x="0" y="0"/>
                </a:moveTo>
                <a:lnTo>
                  <a:pt x="16898112" y="0"/>
                </a:lnTo>
                <a:lnTo>
                  <a:pt x="16898112" y="1965960"/>
                </a:lnTo>
                <a:lnTo>
                  <a:pt x="0" y="1965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362438" y="4169664"/>
            <a:ext cx="2825495" cy="3328416"/>
          </a:xfrm>
          <a:custGeom>
            <a:avLst/>
            <a:gdLst/>
            <a:ahLst/>
            <a:cxnLst/>
            <a:rect l="l" t="t" r="r" b="b"/>
            <a:pathLst>
              <a:path w="2825495" h="3328416">
                <a:moveTo>
                  <a:pt x="0" y="0"/>
                </a:moveTo>
                <a:lnTo>
                  <a:pt x="2825495" y="0"/>
                </a:lnTo>
                <a:lnTo>
                  <a:pt x="2825495" y="3328416"/>
                </a:lnTo>
                <a:lnTo>
                  <a:pt x="0" y="33284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7904" y="3963924"/>
            <a:ext cx="3410712" cy="3986784"/>
          </a:xfrm>
          <a:custGeom>
            <a:avLst/>
            <a:gdLst/>
            <a:ahLst/>
            <a:cxnLst/>
            <a:rect l="l" t="t" r="r" b="b"/>
            <a:pathLst>
              <a:path w="3410712" h="3986784">
                <a:moveTo>
                  <a:pt x="0" y="0"/>
                </a:moveTo>
                <a:lnTo>
                  <a:pt x="3410712" y="0"/>
                </a:lnTo>
                <a:lnTo>
                  <a:pt x="3410712" y="3986784"/>
                </a:lnTo>
                <a:lnTo>
                  <a:pt x="0" y="39867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815514" y="9405045"/>
            <a:ext cx="2779873" cy="608981"/>
          </a:xfrm>
          <a:custGeom>
            <a:avLst/>
            <a:gdLst/>
            <a:ahLst/>
            <a:cxnLst/>
            <a:rect l="l" t="t" r="r" b="b"/>
            <a:pathLst>
              <a:path w="2779873" h="608981">
                <a:moveTo>
                  <a:pt x="0" y="0"/>
                </a:moveTo>
                <a:lnTo>
                  <a:pt x="2779874" y="0"/>
                </a:lnTo>
                <a:lnTo>
                  <a:pt x="2779874" y="608981"/>
                </a:lnTo>
                <a:lnTo>
                  <a:pt x="0" y="6089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86500" y="3458716"/>
            <a:ext cx="3630166" cy="5086350"/>
          </a:xfrm>
          <a:custGeom>
            <a:avLst/>
            <a:gdLst/>
            <a:ahLst/>
            <a:cxnLst/>
            <a:rect l="l" t="t" r="r" b="b"/>
            <a:pathLst>
              <a:path w="3630166" h="5086350">
                <a:moveTo>
                  <a:pt x="0" y="0"/>
                </a:moveTo>
                <a:lnTo>
                  <a:pt x="3630166" y="0"/>
                </a:lnTo>
                <a:lnTo>
                  <a:pt x="3630166" y="5086350"/>
                </a:lnTo>
                <a:lnTo>
                  <a:pt x="0" y="50863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419" r="-3941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17016" y="3015232"/>
            <a:ext cx="4114800" cy="5214366"/>
          </a:xfrm>
          <a:custGeom>
            <a:avLst/>
            <a:gdLst/>
            <a:ahLst/>
            <a:cxnLst/>
            <a:rect l="l" t="t" r="r" b="b"/>
            <a:pathLst>
              <a:path w="4114800" h="5214366">
                <a:moveTo>
                  <a:pt x="0" y="0"/>
                </a:moveTo>
                <a:lnTo>
                  <a:pt x="4114800" y="0"/>
                </a:lnTo>
                <a:lnTo>
                  <a:pt x="4114800" y="5214367"/>
                </a:lnTo>
                <a:lnTo>
                  <a:pt x="0" y="52143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274" r="-5427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5800" y="489204"/>
            <a:ext cx="16898112" cy="1965960"/>
          </a:xfrm>
          <a:custGeom>
            <a:avLst/>
            <a:gdLst/>
            <a:ahLst/>
            <a:cxnLst/>
            <a:rect l="l" t="t" r="r" b="b"/>
            <a:pathLst>
              <a:path w="16898112" h="1965960">
                <a:moveTo>
                  <a:pt x="0" y="0"/>
                </a:moveTo>
                <a:lnTo>
                  <a:pt x="16898112" y="0"/>
                </a:lnTo>
                <a:lnTo>
                  <a:pt x="16898112" y="1965960"/>
                </a:lnTo>
                <a:lnTo>
                  <a:pt x="0" y="1965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31500" y="4336540"/>
            <a:ext cx="2825496" cy="3330702"/>
          </a:xfrm>
          <a:custGeom>
            <a:avLst/>
            <a:gdLst/>
            <a:ahLst/>
            <a:cxnLst/>
            <a:rect l="l" t="t" r="r" b="b"/>
            <a:pathLst>
              <a:path w="2825496" h="3330702">
                <a:moveTo>
                  <a:pt x="0" y="0"/>
                </a:moveTo>
                <a:lnTo>
                  <a:pt x="2825497" y="0"/>
                </a:lnTo>
                <a:lnTo>
                  <a:pt x="2825497" y="3330702"/>
                </a:lnTo>
                <a:lnTo>
                  <a:pt x="0" y="333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4" r="-3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064508" y="5632702"/>
            <a:ext cx="1033272" cy="740663"/>
          </a:xfrm>
          <a:custGeom>
            <a:avLst/>
            <a:gdLst/>
            <a:ahLst/>
            <a:cxnLst/>
            <a:rect l="l" t="t" r="r" b="b"/>
            <a:pathLst>
              <a:path w="1033272" h="740663">
                <a:moveTo>
                  <a:pt x="0" y="0"/>
                </a:moveTo>
                <a:lnTo>
                  <a:pt x="1033272" y="0"/>
                </a:lnTo>
                <a:lnTo>
                  <a:pt x="1033272" y="740663"/>
                </a:lnTo>
                <a:lnTo>
                  <a:pt x="0" y="7406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874661" y="9571814"/>
            <a:ext cx="2769501" cy="412533"/>
          </a:xfrm>
          <a:custGeom>
            <a:avLst/>
            <a:gdLst/>
            <a:ahLst/>
            <a:cxnLst/>
            <a:rect l="l" t="t" r="r" b="b"/>
            <a:pathLst>
              <a:path w="2769501" h="412533">
                <a:moveTo>
                  <a:pt x="0" y="0"/>
                </a:moveTo>
                <a:lnTo>
                  <a:pt x="2769501" y="0"/>
                </a:lnTo>
                <a:lnTo>
                  <a:pt x="2769501" y="412533"/>
                </a:lnTo>
                <a:lnTo>
                  <a:pt x="0" y="4125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36156" y="3028950"/>
            <a:ext cx="4615433" cy="5728716"/>
          </a:xfrm>
          <a:custGeom>
            <a:avLst/>
            <a:gdLst/>
            <a:ahLst/>
            <a:cxnLst/>
            <a:rect l="l" t="t" r="r" b="b"/>
            <a:pathLst>
              <a:path w="4615433" h="5728716">
                <a:moveTo>
                  <a:pt x="0" y="0"/>
                </a:moveTo>
                <a:lnTo>
                  <a:pt x="4615433" y="0"/>
                </a:lnTo>
                <a:lnTo>
                  <a:pt x="4615433" y="5728716"/>
                </a:lnTo>
                <a:lnTo>
                  <a:pt x="0" y="5728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496" r="-7849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45034" y="3273550"/>
            <a:ext cx="4370832" cy="5484114"/>
          </a:xfrm>
          <a:custGeom>
            <a:avLst/>
            <a:gdLst/>
            <a:ahLst/>
            <a:cxnLst/>
            <a:rect l="l" t="t" r="r" b="b"/>
            <a:pathLst>
              <a:path w="4370832" h="5484114">
                <a:moveTo>
                  <a:pt x="0" y="0"/>
                </a:moveTo>
                <a:lnTo>
                  <a:pt x="4370832" y="0"/>
                </a:lnTo>
                <a:lnTo>
                  <a:pt x="4370832" y="5484114"/>
                </a:lnTo>
                <a:lnTo>
                  <a:pt x="0" y="5484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070" r="-3507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5800" y="445768"/>
            <a:ext cx="16898112" cy="1965960"/>
          </a:xfrm>
          <a:custGeom>
            <a:avLst/>
            <a:gdLst/>
            <a:ahLst/>
            <a:cxnLst/>
            <a:rect l="l" t="t" r="r" b="b"/>
            <a:pathLst>
              <a:path w="16898112" h="1965960">
                <a:moveTo>
                  <a:pt x="0" y="0"/>
                </a:moveTo>
                <a:lnTo>
                  <a:pt x="16898112" y="0"/>
                </a:lnTo>
                <a:lnTo>
                  <a:pt x="16898112" y="1965960"/>
                </a:lnTo>
                <a:lnTo>
                  <a:pt x="0" y="1965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845802" y="4592574"/>
            <a:ext cx="2825496" cy="3330702"/>
          </a:xfrm>
          <a:custGeom>
            <a:avLst/>
            <a:gdLst/>
            <a:ahLst/>
            <a:cxnLst/>
            <a:rect l="l" t="t" r="r" b="b"/>
            <a:pathLst>
              <a:path w="2825496" h="3330702">
                <a:moveTo>
                  <a:pt x="0" y="0"/>
                </a:moveTo>
                <a:lnTo>
                  <a:pt x="2825496" y="0"/>
                </a:lnTo>
                <a:lnTo>
                  <a:pt x="2825496" y="3330702"/>
                </a:lnTo>
                <a:lnTo>
                  <a:pt x="0" y="333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4" r="-3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480085" y="5411758"/>
            <a:ext cx="1043112" cy="741089"/>
          </a:xfrm>
          <a:custGeom>
            <a:avLst/>
            <a:gdLst/>
            <a:ahLst/>
            <a:cxnLst/>
            <a:rect l="l" t="t" r="r" b="b"/>
            <a:pathLst>
              <a:path w="1043112" h="741089">
                <a:moveTo>
                  <a:pt x="0" y="0"/>
                </a:moveTo>
                <a:lnTo>
                  <a:pt x="1043112" y="0"/>
                </a:lnTo>
                <a:lnTo>
                  <a:pt x="1043112" y="741089"/>
                </a:lnTo>
                <a:lnTo>
                  <a:pt x="0" y="7410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" b="-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792964" y="9439686"/>
            <a:ext cx="2890149" cy="511420"/>
          </a:xfrm>
          <a:custGeom>
            <a:avLst/>
            <a:gdLst/>
            <a:ahLst/>
            <a:cxnLst/>
            <a:rect l="l" t="t" r="r" b="b"/>
            <a:pathLst>
              <a:path w="2890149" h="511420">
                <a:moveTo>
                  <a:pt x="0" y="0"/>
                </a:moveTo>
                <a:lnTo>
                  <a:pt x="2890148" y="0"/>
                </a:lnTo>
                <a:lnTo>
                  <a:pt x="2890148" y="511420"/>
                </a:lnTo>
                <a:lnTo>
                  <a:pt x="0" y="5114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57" b="-357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88784" y="3694174"/>
            <a:ext cx="4908042" cy="4606290"/>
          </a:xfrm>
          <a:custGeom>
            <a:avLst/>
            <a:gdLst/>
            <a:ahLst/>
            <a:cxnLst/>
            <a:rect l="l" t="t" r="r" b="b"/>
            <a:pathLst>
              <a:path w="4908042" h="4606290">
                <a:moveTo>
                  <a:pt x="0" y="0"/>
                </a:moveTo>
                <a:lnTo>
                  <a:pt x="4908042" y="0"/>
                </a:lnTo>
                <a:lnTo>
                  <a:pt x="4908042" y="4606290"/>
                </a:lnTo>
                <a:lnTo>
                  <a:pt x="0" y="4606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99" r="-85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59975" y="3755592"/>
            <a:ext cx="1323594" cy="4483455"/>
          </a:xfrm>
          <a:custGeom>
            <a:avLst/>
            <a:gdLst/>
            <a:ahLst/>
            <a:cxnLst/>
            <a:rect l="l" t="t" r="r" b="b"/>
            <a:pathLst>
              <a:path w="1323594" h="4483455">
                <a:moveTo>
                  <a:pt x="0" y="0"/>
                </a:moveTo>
                <a:lnTo>
                  <a:pt x="1323594" y="0"/>
                </a:lnTo>
                <a:lnTo>
                  <a:pt x="1323594" y="4483455"/>
                </a:lnTo>
                <a:lnTo>
                  <a:pt x="0" y="4483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02" r="-800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5800" y="459486"/>
            <a:ext cx="16898112" cy="1965958"/>
          </a:xfrm>
          <a:custGeom>
            <a:avLst/>
            <a:gdLst/>
            <a:ahLst/>
            <a:cxnLst/>
            <a:rect l="l" t="t" r="r" b="b"/>
            <a:pathLst>
              <a:path w="16898112" h="1965958">
                <a:moveTo>
                  <a:pt x="0" y="0"/>
                </a:moveTo>
                <a:lnTo>
                  <a:pt x="16898112" y="0"/>
                </a:lnTo>
                <a:lnTo>
                  <a:pt x="16898112" y="1965958"/>
                </a:lnTo>
                <a:lnTo>
                  <a:pt x="0" y="1965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56946" y="5569404"/>
            <a:ext cx="914400" cy="905877"/>
          </a:xfrm>
          <a:custGeom>
            <a:avLst/>
            <a:gdLst/>
            <a:ahLst/>
            <a:cxnLst/>
            <a:rect l="l" t="t" r="r" b="b"/>
            <a:pathLst>
              <a:path w="914400" h="905877">
                <a:moveTo>
                  <a:pt x="0" y="0"/>
                </a:moveTo>
                <a:lnTo>
                  <a:pt x="914400" y="0"/>
                </a:lnTo>
                <a:lnTo>
                  <a:pt x="914400" y="905877"/>
                </a:lnTo>
                <a:lnTo>
                  <a:pt x="0" y="9058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4" r="-34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050272" y="3234690"/>
            <a:ext cx="1845945" cy="2698433"/>
            <a:chOff x="0" y="0"/>
            <a:chExt cx="2461260" cy="3597910"/>
          </a:xfrm>
        </p:grpSpPr>
        <p:sp>
          <p:nvSpPr>
            <p:cNvPr id="7" name="Freeform 7"/>
            <p:cNvSpPr/>
            <p:nvPr/>
          </p:nvSpPr>
          <p:spPr>
            <a:xfrm>
              <a:off x="12954" y="33782"/>
              <a:ext cx="2434717" cy="3529330"/>
            </a:xfrm>
            <a:custGeom>
              <a:avLst/>
              <a:gdLst/>
              <a:ahLst/>
              <a:cxnLst/>
              <a:rect l="l" t="t" r="r" b="b"/>
              <a:pathLst>
                <a:path w="2434717" h="3529330">
                  <a:moveTo>
                    <a:pt x="0" y="3444494"/>
                  </a:moveTo>
                  <a:lnTo>
                    <a:pt x="2308098" y="0"/>
                  </a:lnTo>
                  <a:lnTo>
                    <a:pt x="2434717" y="84836"/>
                  </a:lnTo>
                  <a:lnTo>
                    <a:pt x="126492" y="35293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3912140" y="5596924"/>
            <a:ext cx="1043112" cy="741089"/>
          </a:xfrm>
          <a:custGeom>
            <a:avLst/>
            <a:gdLst/>
            <a:ahLst/>
            <a:cxnLst/>
            <a:rect l="l" t="t" r="r" b="b"/>
            <a:pathLst>
              <a:path w="1043112" h="741089">
                <a:moveTo>
                  <a:pt x="0" y="0"/>
                </a:moveTo>
                <a:lnTo>
                  <a:pt x="1043112" y="0"/>
                </a:lnTo>
                <a:lnTo>
                  <a:pt x="1043112" y="741089"/>
                </a:lnTo>
                <a:lnTo>
                  <a:pt x="0" y="7410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" b="-4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995411" y="3234691"/>
            <a:ext cx="1664015" cy="2924174"/>
            <a:chOff x="0" y="0"/>
            <a:chExt cx="2218686" cy="3898898"/>
          </a:xfrm>
        </p:grpSpPr>
        <p:sp>
          <p:nvSpPr>
            <p:cNvPr id="10" name="Freeform 10"/>
            <p:cNvSpPr/>
            <p:nvPr/>
          </p:nvSpPr>
          <p:spPr>
            <a:xfrm>
              <a:off x="9525" y="39370"/>
              <a:ext cx="2198878" cy="3820033"/>
            </a:xfrm>
            <a:custGeom>
              <a:avLst/>
              <a:gdLst/>
              <a:ahLst/>
              <a:cxnLst/>
              <a:rect l="l" t="t" r="r" b="b"/>
              <a:pathLst>
                <a:path w="2198878" h="3820033">
                  <a:moveTo>
                    <a:pt x="133350" y="0"/>
                  </a:moveTo>
                  <a:lnTo>
                    <a:pt x="2198878" y="3746500"/>
                  </a:lnTo>
                  <a:lnTo>
                    <a:pt x="2065401" y="3820033"/>
                  </a:lnTo>
                  <a:lnTo>
                    <a:pt x="0" y="7366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2828" y="5115724"/>
            <a:ext cx="1240154" cy="1343978"/>
            <a:chOff x="0" y="0"/>
            <a:chExt cx="1653538" cy="1791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3538" cy="1791970"/>
            </a:xfrm>
            <a:custGeom>
              <a:avLst/>
              <a:gdLst/>
              <a:ahLst/>
              <a:cxnLst/>
              <a:rect l="l" t="t" r="r" b="b"/>
              <a:pathLst>
                <a:path w="1653538" h="1791970">
                  <a:moveTo>
                    <a:pt x="0" y="0"/>
                  </a:moveTo>
                  <a:lnTo>
                    <a:pt x="1653538" y="0"/>
                  </a:lnTo>
                  <a:lnTo>
                    <a:pt x="1653538" y="1791970"/>
                  </a:lnTo>
                  <a:lnTo>
                    <a:pt x="0" y="17919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1653538" cy="19443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9613"/>
                </a:lnSpc>
              </a:pPr>
              <a:r>
                <a:rPr lang="he-IL" sz="8100" spc="96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חס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14900" y="3715116"/>
            <a:ext cx="5206916" cy="2656497"/>
            <a:chOff x="0" y="0"/>
            <a:chExt cx="6942554" cy="35419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42554" cy="3541996"/>
            </a:xfrm>
            <a:custGeom>
              <a:avLst/>
              <a:gdLst/>
              <a:ahLst/>
              <a:cxnLst/>
              <a:rect l="l" t="t" r="r" b="b"/>
              <a:pathLst>
                <a:path w="6942554" h="3541996">
                  <a:moveTo>
                    <a:pt x="0" y="0"/>
                  </a:moveTo>
                  <a:lnTo>
                    <a:pt x="6942554" y="0"/>
                  </a:lnTo>
                  <a:lnTo>
                    <a:pt x="6942554" y="3541996"/>
                  </a:lnTo>
                  <a:lnTo>
                    <a:pt x="0" y="35419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61925"/>
              <a:ext cx="6942554" cy="370392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9720"/>
                </a:lnSpc>
              </a:pPr>
              <a:r>
                <a:rPr lang="he-IL" sz="8100" spc="688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מילה נרדפת</a:t>
              </a:r>
            </a:p>
            <a:p>
              <a:pPr algn="ctr">
                <a:lnSpc>
                  <a:spcPts val="9720"/>
                </a:lnSpc>
              </a:pPr>
              <a:r>
                <a:rPr lang="he-IL" sz="8100" spc="202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  <a:rtl/>
                </a:rPr>
                <a:t>ל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2678156" y="3129532"/>
            <a:ext cx="3947922" cy="5232654"/>
          </a:xfrm>
          <a:custGeom>
            <a:avLst/>
            <a:gdLst/>
            <a:ahLst/>
            <a:cxnLst/>
            <a:rect l="l" t="t" r="r" b="b"/>
            <a:pathLst>
              <a:path w="3947922" h="5232654">
                <a:moveTo>
                  <a:pt x="0" y="0"/>
                </a:moveTo>
                <a:lnTo>
                  <a:pt x="3947922" y="0"/>
                </a:lnTo>
                <a:lnTo>
                  <a:pt x="3947922" y="5232654"/>
                </a:lnTo>
                <a:lnTo>
                  <a:pt x="0" y="52326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92" b="-309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00100" y="352042"/>
            <a:ext cx="16898112" cy="1965959"/>
          </a:xfrm>
          <a:custGeom>
            <a:avLst/>
            <a:gdLst/>
            <a:ahLst/>
            <a:cxnLst/>
            <a:rect l="l" t="t" r="r" b="b"/>
            <a:pathLst>
              <a:path w="16898112" h="1965959">
                <a:moveTo>
                  <a:pt x="0" y="0"/>
                </a:moveTo>
                <a:lnTo>
                  <a:pt x="16898112" y="0"/>
                </a:lnTo>
                <a:lnTo>
                  <a:pt x="16898112" y="1965959"/>
                </a:lnTo>
                <a:lnTo>
                  <a:pt x="0" y="19659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701782" y="3984498"/>
            <a:ext cx="2825494" cy="3328416"/>
          </a:xfrm>
          <a:custGeom>
            <a:avLst/>
            <a:gdLst/>
            <a:ahLst/>
            <a:cxnLst/>
            <a:rect l="l" t="t" r="r" b="b"/>
            <a:pathLst>
              <a:path w="2825494" h="3328416">
                <a:moveTo>
                  <a:pt x="0" y="0"/>
                </a:moveTo>
                <a:lnTo>
                  <a:pt x="2825495" y="0"/>
                </a:lnTo>
                <a:lnTo>
                  <a:pt x="2825495" y="3328416"/>
                </a:lnTo>
                <a:lnTo>
                  <a:pt x="0" y="332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45350" y="5367528"/>
            <a:ext cx="1757934" cy="971550"/>
          </a:xfrm>
          <a:custGeom>
            <a:avLst/>
            <a:gdLst/>
            <a:ahLst/>
            <a:cxnLst/>
            <a:rect l="l" t="t" r="r" b="b"/>
            <a:pathLst>
              <a:path w="1757934" h="971550">
                <a:moveTo>
                  <a:pt x="0" y="0"/>
                </a:moveTo>
                <a:lnTo>
                  <a:pt x="1757934" y="0"/>
                </a:lnTo>
                <a:lnTo>
                  <a:pt x="1757934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6" b="-16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979082" y="3859911"/>
            <a:ext cx="3419856" cy="3986784"/>
          </a:xfrm>
          <a:custGeom>
            <a:avLst/>
            <a:gdLst/>
            <a:ahLst/>
            <a:cxnLst/>
            <a:rect l="l" t="t" r="r" b="b"/>
            <a:pathLst>
              <a:path w="3419856" h="3986784">
                <a:moveTo>
                  <a:pt x="0" y="0"/>
                </a:moveTo>
                <a:lnTo>
                  <a:pt x="3419856" y="0"/>
                </a:lnTo>
                <a:lnTo>
                  <a:pt x="3419856" y="3986784"/>
                </a:lnTo>
                <a:lnTo>
                  <a:pt x="0" y="39867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815146" y="9492960"/>
            <a:ext cx="2946230" cy="524329"/>
          </a:xfrm>
          <a:custGeom>
            <a:avLst/>
            <a:gdLst/>
            <a:ahLst/>
            <a:cxnLst/>
            <a:rect l="l" t="t" r="r" b="b"/>
            <a:pathLst>
              <a:path w="2946230" h="524329">
                <a:moveTo>
                  <a:pt x="0" y="0"/>
                </a:moveTo>
                <a:lnTo>
                  <a:pt x="2946229" y="0"/>
                </a:lnTo>
                <a:lnTo>
                  <a:pt x="2946229" y="524329"/>
                </a:lnTo>
                <a:lnTo>
                  <a:pt x="0" y="5243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20" r="-22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מותאם אישית</PresentationFormat>
  <Paragraphs>44</Paragraphs>
  <Slides>27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4" baseType="lpstr">
      <vt:lpstr>Times New Roman Bold</vt:lpstr>
      <vt:lpstr>Calibri (MS)</vt:lpstr>
      <vt:lpstr>Calibri</vt:lpstr>
      <vt:lpstr>Arial</vt:lpstr>
      <vt:lpstr>Times New Roman</vt:lpstr>
      <vt:lpstr>Calibri (MS) Bold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מכביה חידון 25.pptx</dc:title>
  <dc:creator>רננה</dc:creator>
  <cp:lastModifiedBy>omer</cp:lastModifiedBy>
  <cp:revision>1</cp:revision>
  <dcterms:created xsi:type="dcterms:W3CDTF">2006-08-16T00:00:00Z</dcterms:created>
  <dcterms:modified xsi:type="dcterms:W3CDTF">2025-03-04T17:25:48Z</dcterms:modified>
  <dc:identifier>DAGgyRI-Q40</dc:identifier>
</cp:coreProperties>
</file>